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commentAuthors.xml" ContentType="application/vnd.openxmlformats-officedocument.presentationml.commentAuthor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56"/>
  </p:notesMasterIdLst>
  <p:handoutMasterIdLst>
    <p:handoutMasterId r:id="rId57"/>
  </p:handoutMasterIdLst>
  <p:sldIdLst>
    <p:sldId id="374" r:id="rId4"/>
    <p:sldId id="376" r:id="rId5"/>
    <p:sldId id="321" r:id="rId6"/>
    <p:sldId id="322" r:id="rId7"/>
    <p:sldId id="377" r:id="rId8"/>
    <p:sldId id="325" r:id="rId9"/>
    <p:sldId id="324" r:id="rId10"/>
    <p:sldId id="326" r:id="rId11"/>
    <p:sldId id="327" r:id="rId12"/>
    <p:sldId id="328" r:id="rId13"/>
    <p:sldId id="329" r:id="rId14"/>
    <p:sldId id="400" r:id="rId15"/>
    <p:sldId id="331" r:id="rId16"/>
    <p:sldId id="330" r:id="rId17"/>
    <p:sldId id="332" r:id="rId18"/>
    <p:sldId id="379" r:id="rId19"/>
    <p:sldId id="380" r:id="rId20"/>
    <p:sldId id="381" r:id="rId21"/>
    <p:sldId id="336" r:id="rId22"/>
    <p:sldId id="333" r:id="rId23"/>
    <p:sldId id="334" r:id="rId24"/>
    <p:sldId id="335" r:id="rId25"/>
    <p:sldId id="401" r:id="rId26"/>
    <p:sldId id="337" r:id="rId27"/>
    <p:sldId id="339" r:id="rId28"/>
    <p:sldId id="402" r:id="rId29"/>
    <p:sldId id="403" r:id="rId30"/>
    <p:sldId id="404" r:id="rId31"/>
    <p:sldId id="405" r:id="rId32"/>
    <p:sldId id="338" r:id="rId33"/>
    <p:sldId id="406" r:id="rId34"/>
    <p:sldId id="345" r:id="rId35"/>
    <p:sldId id="382" r:id="rId36"/>
    <p:sldId id="383" r:id="rId37"/>
    <p:sldId id="386" r:id="rId38"/>
    <p:sldId id="384" r:id="rId39"/>
    <p:sldId id="385" r:id="rId40"/>
    <p:sldId id="387" r:id="rId41"/>
    <p:sldId id="388" r:id="rId42"/>
    <p:sldId id="389" r:id="rId43"/>
    <p:sldId id="390" r:id="rId44"/>
    <p:sldId id="391" r:id="rId45"/>
    <p:sldId id="392" r:id="rId46"/>
    <p:sldId id="393" r:id="rId47"/>
    <p:sldId id="394" r:id="rId48"/>
    <p:sldId id="395" r:id="rId49"/>
    <p:sldId id="396" r:id="rId50"/>
    <p:sldId id="397" r:id="rId51"/>
    <p:sldId id="398" r:id="rId52"/>
    <p:sldId id="399" r:id="rId53"/>
    <p:sldId id="373" r:id="rId54"/>
    <p:sldId id="37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424" userDrawn="1">
          <p15:clr>
            <a:srgbClr val="A4A3A4"/>
          </p15:clr>
        </p15:guide>
        <p15:guide id="2" pos="3840"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ppt.com" initials="W" lastIdx="1" clrIdx="0">
    <p:extLst>
      <p:ext uri="{19B8F6BF-5375-455C-9EA6-DF929625EA0E}">
        <p15:presenceInfo xmlns="" xmlns:p15="http://schemas.microsoft.com/office/powerpoint/2012/main" userId="Allppt.co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CCA0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17206" autoAdjust="0"/>
    <p:restoredTop sz="94660" autoAdjust="0"/>
  </p:normalViewPr>
  <p:slideViewPr>
    <p:cSldViewPr snapToGrid="0" showGuides="1">
      <p:cViewPr>
        <p:scale>
          <a:sx n="50" d="100"/>
          <a:sy n="50" d="100"/>
        </p:scale>
        <p:origin x="84" y="-108"/>
      </p:cViewPr>
      <p:guideLst>
        <p:guide orient="horz" pos="2424"/>
        <p:guide pos="3840"/>
      </p:guideLst>
    </p:cSldViewPr>
  </p:slideViewPr>
  <p:outlineViewPr>
    <p:cViewPr>
      <p:scale>
        <a:sx n="33" d="100"/>
        <a:sy n="33" d="100"/>
      </p:scale>
      <p:origin x="0" y="15156"/>
    </p:cViewPr>
  </p:outlineViewPr>
  <p:notesTextViewPr>
    <p:cViewPr>
      <p:scale>
        <a:sx n="1" d="1"/>
        <a:sy n="1" d="1"/>
      </p:scale>
      <p:origin x="0" y="0"/>
    </p:cViewPr>
  </p:notesTextViewPr>
  <p:sorterViewPr>
    <p:cViewPr>
      <p:scale>
        <a:sx n="120" d="100"/>
        <a:sy n="120" d="100"/>
      </p:scale>
      <p:origin x="0" y="0"/>
    </p:cViewPr>
  </p:sorterViewPr>
  <p:notesViewPr>
    <p:cSldViewPr snapToGrid="0">
      <p:cViewPr varScale="1">
        <p:scale>
          <a:sx n="55" d="100"/>
          <a:sy n="55" d="100"/>
        </p:scale>
        <p:origin x="-2838"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FD0113-2C69-4595-904D-A8E74DCE1406}" type="datetimeFigureOut">
              <a:rPr lang="es-ES" smtClean="0"/>
              <a:pPr/>
              <a:t>28/04/2021</a:t>
            </a:fld>
            <a:endParaRPr lang="es-AR"/>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5657AB9-C1B3-4681-9F66-2B459AD8B258}" type="slidenum">
              <a:rPr lang="es-AR" smtClean="0"/>
              <a:pPr/>
              <a:t>‹Nº›</a:t>
            </a:fld>
            <a:endParaRPr lang="es-A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A04FDA-5BB2-4D3F-81FE-3FDC391BF129}" type="datetimeFigureOut">
              <a:rPr lang="es-AR" smtClean="0"/>
              <a:pPr/>
              <a:t>28/4/2021</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DF8FE-6F8C-4FBF-AC80-B2A95D4AFF3A}" type="slidenum">
              <a:rPr lang="es-AR" smtClean="0"/>
              <a:pPr/>
              <a:t>‹Nº›</a:t>
            </a:fld>
            <a:endParaRPr lang="es-AR"/>
          </a:p>
        </p:txBody>
      </p:sp>
    </p:spTree>
    <p:extLst>
      <p:ext uri="{BB962C8B-B14F-4D97-AF65-F5344CB8AC3E}">
        <p14:creationId xmlns="" xmlns:p14="http://schemas.microsoft.com/office/powerpoint/2010/main" val="288200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42BDF8FE-6F8C-4FBF-AC80-B2A95D4AFF3A}" type="slidenum">
              <a:rPr lang="es-AR" smtClean="0"/>
              <a:pPr/>
              <a:t>2</a:t>
            </a:fld>
            <a:endParaRPr lang="es-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a:p>
        </p:txBody>
      </p:sp>
      <p:sp>
        <p:nvSpPr>
          <p:cNvPr id="4" name="3 Marcador de número de diapositiva"/>
          <p:cNvSpPr>
            <a:spLocks noGrp="1"/>
          </p:cNvSpPr>
          <p:nvPr>
            <p:ph type="sldNum" sz="quarter" idx="10"/>
          </p:nvPr>
        </p:nvSpPr>
        <p:spPr/>
        <p:txBody>
          <a:bodyPr/>
          <a:lstStyle/>
          <a:p>
            <a:fld id="{42BDF8FE-6F8C-4FBF-AC80-B2A95D4AFF3A}" type="slidenum">
              <a:rPr lang="es-AR" smtClean="0"/>
              <a:pPr/>
              <a:t>12</a:t>
            </a:fld>
            <a:endParaRPr lang="es-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 xmlns:p14="http://schemas.microsoft.com/office/powerpoint/2010/main" val="2745737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 xmlns:a16="http://schemas.microsoft.com/office/drawing/2014/main" id="{796C2180-A0A3-439D-A7BE-7DF7EC20BE4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 xmlns:a16="http://schemas.microsoft.com/office/drawing/2014/main" id="{77A0BEDF-FF07-48FC-938B-4E1D5246EEC3}"/>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 xmlns:a16="http://schemas.microsoft.com/office/drawing/2014/main" id="{1DFB6824-E3BB-4844-B9D8-0AD7FC599818}"/>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1E4CB2B7-7190-4933-BC14-4098CBB084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CFA7CA79-6371-4421-B743-5C9A4E61CF1E}"/>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B20174F3-7B89-4BF0-963D-C2D507FE4C8A}"/>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 xmlns:a16="http://schemas.microsoft.com/office/drawing/2014/main" id="{A590BFE3-3161-4AF5-8145-B91610252E0C}"/>
              </a:ext>
            </a:extLst>
          </p:cNvPr>
          <p:cNvGrpSpPr/>
          <p:nvPr userDrawn="1"/>
        </p:nvGrpSpPr>
        <p:grpSpPr>
          <a:xfrm>
            <a:off x="5655129" y="6509779"/>
            <a:ext cx="881742" cy="137160"/>
            <a:chOff x="5215346" y="150098"/>
            <a:chExt cx="881742" cy="137160"/>
          </a:xfrm>
        </p:grpSpPr>
        <p:sp>
          <p:nvSpPr>
            <p:cNvPr id="10" name="Rectangle 9">
              <a:extLst>
                <a:ext uri="{FF2B5EF4-FFF2-40B4-BE49-F238E27FC236}">
                  <a16:creationId xmlns="" xmlns:a16="http://schemas.microsoft.com/office/drawing/2014/main" id="{D2BB593F-C860-4130-8008-FAED8E927A74}"/>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69BBF7F4-0D96-4085-8274-0DD80BB0E140}"/>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738DA952-2EC3-4F14-A106-5346AA3196A3}"/>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F123D6F-D506-480A-85BF-02E32B787F77}"/>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4064022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 xmlns:a16="http://schemas.microsoft.com/office/drawing/2014/main" id="{150EDDC6-EAE8-47F8-99EA-830DDBDA081B}"/>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 xmlns:a16="http://schemas.microsoft.com/office/drawing/2014/main" id="{61A8B2CB-ECBC-45C7-B5F2-8FAF569891F2}"/>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 xmlns:a16="http://schemas.microsoft.com/office/drawing/2014/main" id="{B8980589-E603-4F36-BDDB-87099F2F4A8E}"/>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CEA82518-4BE1-4964-8186-30C1EDFB20C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502DD2AD-F0D8-4638-AF3F-93DE47FCBC2D}"/>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C6B676EE-2A24-469D-851F-9123B94D32D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25144837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5965023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311931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769225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5640531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688051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882880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496020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576788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 xmlns:a16="http://schemas.microsoft.com/office/drawing/2014/main" id="{C70177A7-4E03-44B8-A2CB-D0A1D4726718}"/>
              </a:ext>
            </a:extLst>
          </p:cNvPr>
          <p:cNvSpPr>
            <a:spLocks noGrp="1"/>
          </p:cNvSpPr>
          <p:nvPr>
            <p:ph type="pic" sz="quarter" idx="14" hasCustomPrompt="1"/>
          </p:nvPr>
        </p:nvSpPr>
        <p:spPr>
          <a:xfrm>
            <a:off x="905523" y="1523993"/>
            <a:ext cx="2769493" cy="4508089"/>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a:t>Place Your Picture Here And Send To Back</a:t>
            </a:r>
            <a:endParaRPr lang="ko-KR" altLang="en-US"/>
          </a:p>
        </p:txBody>
      </p:sp>
      <p:sp>
        <p:nvSpPr>
          <p:cNvPr id="5" name="Text Placeholder 9">
            <a:extLst>
              <a:ext uri="{FF2B5EF4-FFF2-40B4-BE49-F238E27FC236}">
                <a16:creationId xmlns="" xmlns:a16="http://schemas.microsoft.com/office/drawing/2014/main" id="{97FBA5D5-9D26-4145-9A6D-E1B8D15079D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8" name="Group 27">
            <a:extLst>
              <a:ext uri="{FF2B5EF4-FFF2-40B4-BE49-F238E27FC236}">
                <a16:creationId xmlns="" xmlns:a16="http://schemas.microsoft.com/office/drawing/2014/main" id="{F993DBB3-83A4-48ED-A030-276D3FA6129F}"/>
              </a:ext>
            </a:extLst>
          </p:cNvPr>
          <p:cNvGrpSpPr/>
          <p:nvPr userDrawn="1"/>
        </p:nvGrpSpPr>
        <p:grpSpPr>
          <a:xfrm>
            <a:off x="5655129" y="211061"/>
            <a:ext cx="881742" cy="137160"/>
            <a:chOff x="5215346" y="150098"/>
            <a:chExt cx="881742" cy="137160"/>
          </a:xfrm>
        </p:grpSpPr>
        <p:sp>
          <p:nvSpPr>
            <p:cNvPr id="3" name="Rectangle 2">
              <a:extLst>
                <a:ext uri="{FF2B5EF4-FFF2-40B4-BE49-F238E27FC236}">
                  <a16:creationId xmlns="" xmlns:a16="http://schemas.microsoft.com/office/drawing/2014/main" id="{704EBD44-378C-4ED7-A818-05C3DBEE9400}"/>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 xmlns:a16="http://schemas.microsoft.com/office/drawing/2014/main" id="{5A9D33B7-FAEA-4352-9EA8-17DA8710633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 xmlns:a16="http://schemas.microsoft.com/office/drawing/2014/main" id="{2DD3A1CC-1999-4F2B-9477-2B2D5FF6BE5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0B3D1F40-4DCC-4CB8-A055-86BC7F104D0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 xmlns:a16="http://schemas.microsoft.com/office/drawing/2014/main" id="{59292C63-2447-4D31-B7AA-770A911B0F6D}"/>
              </a:ext>
            </a:extLst>
          </p:cNvPr>
          <p:cNvGrpSpPr/>
          <p:nvPr userDrawn="1"/>
        </p:nvGrpSpPr>
        <p:grpSpPr>
          <a:xfrm>
            <a:off x="5655129" y="6509779"/>
            <a:ext cx="881742" cy="137160"/>
            <a:chOff x="5215346" y="150098"/>
            <a:chExt cx="881742" cy="137160"/>
          </a:xfrm>
        </p:grpSpPr>
        <p:sp>
          <p:nvSpPr>
            <p:cNvPr id="30" name="Rectangle 29">
              <a:extLst>
                <a:ext uri="{FF2B5EF4-FFF2-40B4-BE49-F238E27FC236}">
                  <a16:creationId xmlns="" xmlns:a16="http://schemas.microsoft.com/office/drawing/2014/main" id="{06DA6094-5954-4FAD-AF32-184A1FAD81B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 xmlns:a16="http://schemas.microsoft.com/office/drawing/2014/main" id="{027C7114-8C9E-48DD-8146-64981AFC10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D351F7EC-FADE-48DE-98C8-988120E44352}"/>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 xmlns:a16="http://schemas.microsoft.com/office/drawing/2014/main" id="{4918B9AF-99B8-4E36-980C-9A098120F27B}"/>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4087088289"/>
      </p:ext>
    </p:extLst>
  </p:cSld>
  <p:clrMapOvr>
    <a:masterClrMapping/>
  </p:clrMapOvr>
  <p:extLst>
    <p:ext uri="{DCECCB84-F9BA-43D5-87BE-67443E8EF086}">
      <p15:sldGuideLst xmlns="" xmlns:p15="http://schemas.microsoft.com/office/powerpoint/2012/main">
        <p15:guide id="1" orient="horz" pos="2376"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grpSp>
        <p:nvGrpSpPr>
          <p:cNvPr id="28" name="Group 27">
            <a:extLst>
              <a:ext uri="{FF2B5EF4-FFF2-40B4-BE49-F238E27FC236}">
                <a16:creationId xmlns="" xmlns:a16="http://schemas.microsoft.com/office/drawing/2014/main" id="{85BBC227-AF4F-4A86-8578-E4ED64CD1957}"/>
              </a:ext>
            </a:extLst>
          </p:cNvPr>
          <p:cNvGrpSpPr/>
          <p:nvPr userDrawn="1"/>
        </p:nvGrpSpPr>
        <p:grpSpPr>
          <a:xfrm>
            <a:off x="8908663" y="1442569"/>
            <a:ext cx="2607090" cy="4865936"/>
            <a:chOff x="3501573" y="3178068"/>
            <a:chExt cx="1340594" cy="2737840"/>
          </a:xfrm>
        </p:grpSpPr>
        <p:sp>
          <p:nvSpPr>
            <p:cNvPr id="29" name="Freeform: Shape 28">
              <a:extLst>
                <a:ext uri="{FF2B5EF4-FFF2-40B4-BE49-F238E27FC236}">
                  <a16:creationId xmlns="" xmlns:a16="http://schemas.microsoft.com/office/drawing/2014/main" id="{F75DA36E-DC6D-4420-8B91-D6BEC1BF25A4}"/>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0" name="Freeform: Shape 29">
              <a:extLst>
                <a:ext uri="{FF2B5EF4-FFF2-40B4-BE49-F238E27FC236}">
                  <a16:creationId xmlns="" xmlns:a16="http://schemas.microsoft.com/office/drawing/2014/main" id="{1C33EBDE-2F8C-4AD2-9A7D-001C344CA9D9}"/>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1" name="Freeform: Shape 30">
              <a:extLst>
                <a:ext uri="{FF2B5EF4-FFF2-40B4-BE49-F238E27FC236}">
                  <a16:creationId xmlns="" xmlns:a16="http://schemas.microsoft.com/office/drawing/2014/main" id="{B014FD0E-92B3-4762-8272-5D637A10AE3D}"/>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32" name="Freeform: Shape 31">
              <a:extLst>
                <a:ext uri="{FF2B5EF4-FFF2-40B4-BE49-F238E27FC236}">
                  <a16:creationId xmlns="" xmlns:a16="http://schemas.microsoft.com/office/drawing/2014/main" id="{4696C806-CE75-40EE-95C9-74ECEFA302A5}"/>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33" name="Freeform: Shape 32">
              <a:extLst>
                <a:ext uri="{FF2B5EF4-FFF2-40B4-BE49-F238E27FC236}">
                  <a16:creationId xmlns="" xmlns:a16="http://schemas.microsoft.com/office/drawing/2014/main" id="{C3200AA0-359B-491A-BC96-83532301F9FD}"/>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34" name="Freeform: Shape 33">
              <a:extLst>
                <a:ext uri="{FF2B5EF4-FFF2-40B4-BE49-F238E27FC236}">
                  <a16:creationId xmlns="" xmlns:a16="http://schemas.microsoft.com/office/drawing/2014/main" id="{70607C34-9BB1-4319-8C5C-A85A2060C081}"/>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a:p>
          </p:txBody>
        </p:sp>
        <p:grpSp>
          <p:nvGrpSpPr>
            <p:cNvPr id="35" name="Group 34">
              <a:extLst>
                <a:ext uri="{FF2B5EF4-FFF2-40B4-BE49-F238E27FC236}">
                  <a16:creationId xmlns="" xmlns:a16="http://schemas.microsoft.com/office/drawing/2014/main" id="{3A4272D2-6D45-44EC-BD11-8A4BE0307902}"/>
                </a:ext>
              </a:extLst>
            </p:cNvPr>
            <p:cNvGrpSpPr/>
            <p:nvPr/>
          </p:nvGrpSpPr>
          <p:grpSpPr>
            <a:xfrm>
              <a:off x="4092761" y="5635852"/>
              <a:ext cx="164520" cy="173080"/>
              <a:chOff x="6772303" y="6038214"/>
              <a:chExt cx="140650" cy="147968"/>
            </a:xfrm>
          </p:grpSpPr>
          <p:sp>
            <p:nvSpPr>
              <p:cNvPr id="39" name="Oval 38">
                <a:extLst>
                  <a:ext uri="{FF2B5EF4-FFF2-40B4-BE49-F238E27FC236}">
                    <a16:creationId xmlns="" xmlns:a16="http://schemas.microsoft.com/office/drawing/2014/main" id="{D0FA399A-BC28-4D32-A78A-FC8261C5E8D7}"/>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 xmlns:a16="http://schemas.microsoft.com/office/drawing/2014/main" id="{C326BD3C-38F7-43C5-B35E-1713A79B33FA}"/>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Freeform: Shape 35">
              <a:extLst>
                <a:ext uri="{FF2B5EF4-FFF2-40B4-BE49-F238E27FC236}">
                  <a16:creationId xmlns="" xmlns:a16="http://schemas.microsoft.com/office/drawing/2014/main" id="{DF5678D1-55F9-46E9-AFA9-40C9D18F004A}"/>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37" name="Rectangle: Rounded Corners 36">
              <a:extLst>
                <a:ext uri="{FF2B5EF4-FFF2-40B4-BE49-F238E27FC236}">
                  <a16:creationId xmlns="" xmlns:a16="http://schemas.microsoft.com/office/drawing/2014/main" id="{FE5E5DBE-1E61-4D5D-A617-4CCA9F21FBDD}"/>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 xmlns:a16="http://schemas.microsoft.com/office/drawing/2014/main" id="{BC2924DE-DF35-4A81-AF44-7B792090892B}"/>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 Placeholder 9">
            <a:extLst>
              <a:ext uri="{FF2B5EF4-FFF2-40B4-BE49-F238E27FC236}">
                <a16:creationId xmlns=""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그림 개체 틀 2">
            <a:extLst>
              <a:ext uri="{FF2B5EF4-FFF2-40B4-BE49-F238E27FC236}">
                <a16:creationId xmlns="" xmlns:a16="http://schemas.microsoft.com/office/drawing/2014/main" id="{C70177A7-4E03-44B8-A2CB-D0A1D4726718}"/>
              </a:ext>
            </a:extLst>
          </p:cNvPr>
          <p:cNvSpPr>
            <a:spLocks noGrp="1"/>
          </p:cNvSpPr>
          <p:nvPr>
            <p:ph type="pic" sz="quarter" idx="14" hasCustomPrompt="1"/>
          </p:nvPr>
        </p:nvSpPr>
        <p:spPr>
          <a:xfrm>
            <a:off x="9175736" y="2152874"/>
            <a:ext cx="2168682" cy="3501244"/>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 xmlns:p14="http://schemas.microsoft.com/office/powerpoint/2010/main" val="28387269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 xmlns:a16="http://schemas.microsoft.com/office/drawing/2014/main" id="{C70177A7-4E03-44B8-A2CB-D0A1D4726718}"/>
              </a:ext>
            </a:extLst>
          </p:cNvPr>
          <p:cNvSpPr>
            <a:spLocks noGrp="1"/>
          </p:cNvSpPr>
          <p:nvPr>
            <p:ph type="pic" sz="quarter" idx="14" hasCustomPrompt="1"/>
          </p:nvPr>
        </p:nvSpPr>
        <p:spPr>
          <a:xfrm>
            <a:off x="0" y="0"/>
            <a:ext cx="5754757" cy="6858000"/>
          </a:xfrm>
          <a:prstGeom prst="rect">
            <a:avLst/>
          </a:prstGeom>
          <a:solidFill>
            <a:schemeClr val="bg1">
              <a:lumMod val="95000"/>
            </a:schemeClr>
          </a:solidFill>
          <a:ln w="19050">
            <a:noFill/>
          </a:ln>
        </p:spPr>
        <p:txBody>
          <a:bodyPr anchor="ctr"/>
          <a:lstStyle>
            <a:lvl1pPr marL="0" indent="0" algn="ctr">
              <a:lnSpc>
                <a:spcPct val="100000"/>
              </a:lnSpc>
              <a:buNone/>
              <a:defRPr sz="1600">
                <a:solidFill>
                  <a:schemeClr val="tx1">
                    <a:lumMod val="75000"/>
                    <a:lumOff val="25000"/>
                  </a:schemeClr>
                </a:solidFill>
              </a:defRPr>
            </a:lvl1pPr>
          </a:lstStyle>
          <a:p>
            <a:r>
              <a:rPr lang="en-US" altLang="ko-KR"/>
              <a:t>Place Your Picture Here And Send To Back</a:t>
            </a:r>
            <a:endParaRPr lang="ko-KR" altLang="en-US"/>
          </a:p>
        </p:txBody>
      </p:sp>
    </p:spTree>
    <p:extLst>
      <p:ext uri="{BB962C8B-B14F-4D97-AF65-F5344CB8AC3E}">
        <p14:creationId xmlns="" xmlns:p14="http://schemas.microsoft.com/office/powerpoint/2010/main" val="19375125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7" name="Rectangle 26">
            <a:extLst>
              <a:ext uri="{FF2B5EF4-FFF2-40B4-BE49-F238E27FC236}">
                <a16:creationId xmlns="" xmlns:a16="http://schemas.microsoft.com/office/drawing/2014/main" id="{761B3885-1448-4392-B14C-921FDF071E80}"/>
              </a:ext>
            </a:extLst>
          </p:cNvPr>
          <p:cNvSpPr/>
          <p:nvPr userDrawn="1"/>
        </p:nvSpPr>
        <p:spPr>
          <a:xfrm>
            <a:off x="651165" y="618259"/>
            <a:ext cx="10889672" cy="49876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 xmlns:a16="http://schemas.microsoft.com/office/drawing/2014/main" id="{B3272A90-4CB3-400C-BC02-EE05C73C622B}"/>
              </a:ext>
            </a:extLst>
          </p:cNvPr>
          <p:cNvSpPr>
            <a:spLocks noGrp="1"/>
          </p:cNvSpPr>
          <p:nvPr>
            <p:ph type="pic" sz="quarter" idx="14" hasCustomPrompt="1"/>
          </p:nvPr>
        </p:nvSpPr>
        <p:spPr>
          <a:xfrm>
            <a:off x="1" y="2"/>
            <a:ext cx="7190531" cy="6857999"/>
          </a:xfrm>
          <a:custGeom>
            <a:avLst/>
            <a:gdLst>
              <a:gd name="connsiteX0" fmla="*/ 0 w 7190531"/>
              <a:gd name="connsiteY0" fmla="*/ 0 h 6857999"/>
              <a:gd name="connsiteX1" fmla="*/ 6164429 w 7190531"/>
              <a:gd name="connsiteY1" fmla="*/ 0 h 6857999"/>
              <a:gd name="connsiteX2" fmla="*/ 6476156 w 7190531"/>
              <a:gd name="connsiteY2" fmla="*/ 311727 h 6857999"/>
              <a:gd name="connsiteX3" fmla="*/ 6227252 w 7190531"/>
              <a:gd name="connsiteY3" fmla="*/ 617122 h 6857999"/>
              <a:gd name="connsiteX4" fmla="*/ 6164430 w 7190531"/>
              <a:gd name="connsiteY4" fmla="*/ 623455 h 6857999"/>
              <a:gd name="connsiteX5" fmla="*/ 6878804 w 7190531"/>
              <a:gd name="connsiteY5" fmla="*/ 623455 h 6857999"/>
              <a:gd name="connsiteX6" fmla="*/ 7190531 w 7190531"/>
              <a:gd name="connsiteY6" fmla="*/ 935182 h 6857999"/>
              <a:gd name="connsiteX7" fmla="*/ 6878804 w 7190531"/>
              <a:gd name="connsiteY7" fmla="*/ 1246909 h 6857999"/>
              <a:gd name="connsiteX8" fmla="*/ 6489146 w 7190531"/>
              <a:gd name="connsiteY8" fmla="*/ 1246909 h 6857999"/>
              <a:gd name="connsiteX9" fmla="*/ 6551968 w 7190531"/>
              <a:gd name="connsiteY9" fmla="*/ 1253242 h 6857999"/>
              <a:gd name="connsiteX10" fmla="*/ 6800872 w 7190531"/>
              <a:gd name="connsiteY10" fmla="*/ 1558637 h 6857999"/>
              <a:gd name="connsiteX11" fmla="*/ 6489145 w 7190531"/>
              <a:gd name="connsiteY11" fmla="*/ 1870364 h 6857999"/>
              <a:gd name="connsiteX12" fmla="*/ 5988154 w 7190531"/>
              <a:gd name="connsiteY12" fmla="*/ 1870364 h 6857999"/>
              <a:gd name="connsiteX13" fmla="*/ 6050977 w 7190531"/>
              <a:gd name="connsiteY13" fmla="*/ 1876697 h 6857999"/>
              <a:gd name="connsiteX14" fmla="*/ 6299881 w 7190531"/>
              <a:gd name="connsiteY14" fmla="*/ 2182091 h 6857999"/>
              <a:gd name="connsiteX15" fmla="*/ 5988153 w 7190531"/>
              <a:gd name="connsiteY15" fmla="*/ 2493818 h 6857999"/>
              <a:gd name="connsiteX16" fmla="*/ 6776748 w 7190531"/>
              <a:gd name="connsiteY16" fmla="*/ 2493818 h 6857999"/>
              <a:gd name="connsiteX17" fmla="*/ 7088475 w 7190531"/>
              <a:gd name="connsiteY17" fmla="*/ 2805545 h 6857999"/>
              <a:gd name="connsiteX18" fmla="*/ 6776748 w 7190531"/>
              <a:gd name="connsiteY18" fmla="*/ 3117272 h 6857999"/>
              <a:gd name="connsiteX19" fmla="*/ 4995449 w 7190531"/>
              <a:gd name="connsiteY19" fmla="*/ 3117272 h 6857999"/>
              <a:gd name="connsiteX20" fmla="*/ 5307176 w 7190531"/>
              <a:gd name="connsiteY20" fmla="*/ 3428999 h 6857999"/>
              <a:gd name="connsiteX21" fmla="*/ 4995449 w 7190531"/>
              <a:gd name="connsiteY21" fmla="*/ 3740726 h 6857999"/>
              <a:gd name="connsiteX22" fmla="*/ 5997428 w 7190531"/>
              <a:gd name="connsiteY22" fmla="*/ 3740726 h 6857999"/>
              <a:gd name="connsiteX23" fmla="*/ 6309155 w 7190531"/>
              <a:gd name="connsiteY23" fmla="*/ 4052454 h 6857999"/>
              <a:gd name="connsiteX24" fmla="*/ 5997428 w 7190531"/>
              <a:gd name="connsiteY24" fmla="*/ 4364181 h 6857999"/>
              <a:gd name="connsiteX25" fmla="*/ 6405641 w 7190531"/>
              <a:gd name="connsiteY25" fmla="*/ 4364181 h 6857999"/>
              <a:gd name="connsiteX26" fmla="*/ 6717369 w 7190531"/>
              <a:gd name="connsiteY26" fmla="*/ 4675908 h 6857999"/>
              <a:gd name="connsiteX27" fmla="*/ 6405641 w 7190531"/>
              <a:gd name="connsiteY27" fmla="*/ 4987636 h 6857999"/>
              <a:gd name="connsiteX28" fmla="*/ 5719098 w 7190531"/>
              <a:gd name="connsiteY28" fmla="*/ 4987636 h 6857999"/>
              <a:gd name="connsiteX29" fmla="*/ 6030826 w 7190531"/>
              <a:gd name="connsiteY29" fmla="*/ 5299363 h 6857999"/>
              <a:gd name="connsiteX30" fmla="*/ 5719098 w 7190531"/>
              <a:gd name="connsiteY30" fmla="*/ 5611090 h 6857999"/>
              <a:gd name="connsiteX31" fmla="*/ 4939779 w 7190531"/>
              <a:gd name="connsiteY31" fmla="*/ 5611090 h 6857999"/>
              <a:gd name="connsiteX32" fmla="*/ 5251506 w 7190531"/>
              <a:gd name="connsiteY32" fmla="*/ 5922817 h 6857999"/>
              <a:gd name="connsiteX33" fmla="*/ 4939779 w 7190531"/>
              <a:gd name="connsiteY33" fmla="*/ 6234545 h 6857999"/>
              <a:gd name="connsiteX34" fmla="*/ 5988147 w 7190531"/>
              <a:gd name="connsiteY34" fmla="*/ 6234545 h 6857999"/>
              <a:gd name="connsiteX35" fmla="*/ 6299874 w 7190531"/>
              <a:gd name="connsiteY35" fmla="*/ 6546272 h 6857999"/>
              <a:gd name="connsiteX36" fmla="*/ 5988147 w 7190531"/>
              <a:gd name="connsiteY36" fmla="*/ 6857999 h 6857999"/>
              <a:gd name="connsiteX37" fmla="*/ 0 w 7190531"/>
              <a:gd name="connsiteY3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190531" h="6857999">
                <a:moveTo>
                  <a:pt x="0" y="0"/>
                </a:moveTo>
                <a:lnTo>
                  <a:pt x="6164429" y="0"/>
                </a:lnTo>
                <a:cubicBezTo>
                  <a:pt x="6336591" y="0"/>
                  <a:pt x="6476156" y="139565"/>
                  <a:pt x="6476156" y="311727"/>
                </a:cubicBezTo>
                <a:cubicBezTo>
                  <a:pt x="6476156" y="462369"/>
                  <a:pt x="6369301" y="588054"/>
                  <a:pt x="6227252" y="617122"/>
                </a:cubicBezTo>
                <a:lnTo>
                  <a:pt x="6164430" y="623455"/>
                </a:lnTo>
                <a:lnTo>
                  <a:pt x="6878804" y="623455"/>
                </a:lnTo>
                <a:cubicBezTo>
                  <a:pt x="7050966" y="623455"/>
                  <a:pt x="7190531" y="763020"/>
                  <a:pt x="7190531" y="935182"/>
                </a:cubicBezTo>
                <a:cubicBezTo>
                  <a:pt x="7190531" y="1107344"/>
                  <a:pt x="7050966" y="1246909"/>
                  <a:pt x="6878804" y="1246909"/>
                </a:cubicBezTo>
                <a:lnTo>
                  <a:pt x="6489146" y="1246909"/>
                </a:lnTo>
                <a:lnTo>
                  <a:pt x="6551968" y="1253242"/>
                </a:lnTo>
                <a:cubicBezTo>
                  <a:pt x="6694017" y="1282309"/>
                  <a:pt x="6800872" y="1407995"/>
                  <a:pt x="6800872" y="1558637"/>
                </a:cubicBezTo>
                <a:cubicBezTo>
                  <a:pt x="6800872" y="1730799"/>
                  <a:pt x="6661307" y="1870364"/>
                  <a:pt x="6489145" y="1870364"/>
                </a:cubicBezTo>
                <a:lnTo>
                  <a:pt x="5988154" y="1870364"/>
                </a:lnTo>
                <a:lnTo>
                  <a:pt x="6050977" y="1876697"/>
                </a:lnTo>
                <a:cubicBezTo>
                  <a:pt x="6193026" y="1905764"/>
                  <a:pt x="6299881" y="2031449"/>
                  <a:pt x="6299881" y="2182091"/>
                </a:cubicBezTo>
                <a:cubicBezTo>
                  <a:pt x="6299881" y="2354253"/>
                  <a:pt x="6160315" y="2493818"/>
                  <a:pt x="5988153" y="2493818"/>
                </a:cubicBezTo>
                <a:lnTo>
                  <a:pt x="6776748" y="2493818"/>
                </a:lnTo>
                <a:cubicBezTo>
                  <a:pt x="6948910" y="2493818"/>
                  <a:pt x="7088475" y="2633383"/>
                  <a:pt x="7088475" y="2805545"/>
                </a:cubicBezTo>
                <a:cubicBezTo>
                  <a:pt x="7088475" y="2977707"/>
                  <a:pt x="6948910" y="3117272"/>
                  <a:pt x="6776748" y="3117272"/>
                </a:cubicBezTo>
                <a:lnTo>
                  <a:pt x="4995449" y="3117272"/>
                </a:lnTo>
                <a:cubicBezTo>
                  <a:pt x="5167611" y="3117272"/>
                  <a:pt x="5307176" y="3256837"/>
                  <a:pt x="5307176" y="3428999"/>
                </a:cubicBezTo>
                <a:cubicBezTo>
                  <a:pt x="5307176" y="3601161"/>
                  <a:pt x="5167611" y="3740726"/>
                  <a:pt x="4995449" y="3740726"/>
                </a:cubicBezTo>
                <a:lnTo>
                  <a:pt x="5997428" y="3740726"/>
                </a:lnTo>
                <a:cubicBezTo>
                  <a:pt x="6169590" y="3740726"/>
                  <a:pt x="6309155" y="3880292"/>
                  <a:pt x="6309155" y="4052454"/>
                </a:cubicBezTo>
                <a:cubicBezTo>
                  <a:pt x="6309155" y="4224616"/>
                  <a:pt x="6169590" y="4364181"/>
                  <a:pt x="5997428" y="4364181"/>
                </a:cubicBezTo>
                <a:lnTo>
                  <a:pt x="6405641" y="4364181"/>
                </a:lnTo>
                <a:cubicBezTo>
                  <a:pt x="6577803" y="4364181"/>
                  <a:pt x="6717369" y="4503746"/>
                  <a:pt x="6717369" y="4675908"/>
                </a:cubicBezTo>
                <a:cubicBezTo>
                  <a:pt x="6717369" y="4848070"/>
                  <a:pt x="6577803" y="4987636"/>
                  <a:pt x="6405641" y="4987636"/>
                </a:cubicBezTo>
                <a:lnTo>
                  <a:pt x="5719098" y="4987636"/>
                </a:lnTo>
                <a:cubicBezTo>
                  <a:pt x="5891260" y="4987636"/>
                  <a:pt x="6030826" y="5127201"/>
                  <a:pt x="6030826" y="5299363"/>
                </a:cubicBezTo>
                <a:cubicBezTo>
                  <a:pt x="6030826" y="5471525"/>
                  <a:pt x="5891260" y="5611090"/>
                  <a:pt x="5719098" y="5611090"/>
                </a:cubicBezTo>
                <a:lnTo>
                  <a:pt x="4939779" y="5611090"/>
                </a:lnTo>
                <a:cubicBezTo>
                  <a:pt x="5111941" y="5611090"/>
                  <a:pt x="5251506" y="5750655"/>
                  <a:pt x="5251506" y="5922817"/>
                </a:cubicBezTo>
                <a:cubicBezTo>
                  <a:pt x="5251506" y="6094979"/>
                  <a:pt x="5111941" y="6234545"/>
                  <a:pt x="4939779" y="6234545"/>
                </a:cubicBezTo>
                <a:lnTo>
                  <a:pt x="5988147" y="6234545"/>
                </a:lnTo>
                <a:cubicBezTo>
                  <a:pt x="6160309" y="6234545"/>
                  <a:pt x="6299874" y="6374110"/>
                  <a:pt x="6299874" y="6546272"/>
                </a:cubicBezTo>
                <a:cubicBezTo>
                  <a:pt x="6299874" y="6718434"/>
                  <a:pt x="6160309" y="6857999"/>
                  <a:pt x="5988147" y="6857999"/>
                </a:cubicBezTo>
                <a:lnTo>
                  <a:pt x="0" y="6857999"/>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a:t>Place Your Picture Here And Send To Back</a:t>
            </a:r>
            <a:endParaRPr lang="ko-KR" altLang="en-US"/>
          </a:p>
        </p:txBody>
      </p:sp>
    </p:spTree>
    <p:extLst>
      <p:ext uri="{BB962C8B-B14F-4D97-AF65-F5344CB8AC3E}">
        <p14:creationId xmlns="" xmlns:p14="http://schemas.microsoft.com/office/powerpoint/2010/main" val="11226461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 xmlns:a16="http://schemas.microsoft.com/office/drawing/2014/main" id="{C0A459DD-0620-4B5E-9529-D399AAC49EE9}"/>
              </a:ext>
            </a:extLst>
          </p:cNvPr>
          <p:cNvSpPr>
            <a:spLocks noGrp="1"/>
          </p:cNvSpPr>
          <p:nvPr>
            <p:ph type="pic" sz="quarter" idx="10" hasCustomPrompt="1"/>
          </p:nvPr>
        </p:nvSpPr>
        <p:spPr>
          <a:xfrm>
            <a:off x="0" y="1277783"/>
            <a:ext cx="4204103" cy="4328169"/>
          </a:xfrm>
          <a:custGeom>
            <a:avLst/>
            <a:gdLst>
              <a:gd name="connsiteX0" fmla="*/ 0 w 3491880"/>
              <a:gd name="connsiteY0" fmla="*/ 0 h 4464496"/>
              <a:gd name="connsiteX1" fmla="*/ 3491880 w 3491880"/>
              <a:gd name="connsiteY1" fmla="*/ 0 h 4464496"/>
              <a:gd name="connsiteX2" fmla="*/ 3491880 w 3491880"/>
              <a:gd name="connsiteY2" fmla="*/ 4464496 h 4464496"/>
              <a:gd name="connsiteX3" fmla="*/ 0 w 3491880"/>
              <a:gd name="connsiteY3" fmla="*/ 4464496 h 4464496"/>
              <a:gd name="connsiteX4" fmla="*/ 0 w 3491880"/>
              <a:gd name="connsiteY4" fmla="*/ 0 h 4464496"/>
              <a:gd name="connsiteX0" fmla="*/ 0 w 3491880"/>
              <a:gd name="connsiteY0" fmla="*/ 0 h 4475382"/>
              <a:gd name="connsiteX1" fmla="*/ 3491880 w 3491880"/>
              <a:gd name="connsiteY1" fmla="*/ 0 h 4475382"/>
              <a:gd name="connsiteX2" fmla="*/ 2991137 w 3491880"/>
              <a:gd name="connsiteY2" fmla="*/ 4475382 h 4475382"/>
              <a:gd name="connsiteX3" fmla="*/ 0 w 3491880"/>
              <a:gd name="connsiteY3" fmla="*/ 4464496 h 4475382"/>
              <a:gd name="connsiteX4" fmla="*/ 0 w 3491880"/>
              <a:gd name="connsiteY4" fmla="*/ 0 h 4475382"/>
              <a:gd name="connsiteX0" fmla="*/ 0 w 3491880"/>
              <a:gd name="connsiteY0" fmla="*/ 0 h 4492799"/>
              <a:gd name="connsiteX1" fmla="*/ 3491880 w 3491880"/>
              <a:gd name="connsiteY1" fmla="*/ 0 h 4492799"/>
              <a:gd name="connsiteX2" fmla="*/ 2831647 w 3491880"/>
              <a:gd name="connsiteY2" fmla="*/ 4492799 h 4492799"/>
              <a:gd name="connsiteX3" fmla="*/ 0 w 3491880"/>
              <a:gd name="connsiteY3" fmla="*/ 4464496 h 4492799"/>
              <a:gd name="connsiteX4" fmla="*/ 0 w 3491880"/>
              <a:gd name="connsiteY4" fmla="*/ 0 h 4492799"/>
              <a:gd name="connsiteX0" fmla="*/ 0 w 3491880"/>
              <a:gd name="connsiteY0" fmla="*/ 0 h 4492799"/>
              <a:gd name="connsiteX1" fmla="*/ 3491880 w 3491880"/>
              <a:gd name="connsiteY1" fmla="*/ 0 h 4492799"/>
              <a:gd name="connsiteX2" fmla="*/ 2831647 w 3491880"/>
              <a:gd name="connsiteY2" fmla="*/ 4492799 h 4492799"/>
              <a:gd name="connsiteX3" fmla="*/ 0 w 3491880"/>
              <a:gd name="connsiteY3" fmla="*/ 4464496 h 4492799"/>
              <a:gd name="connsiteX4" fmla="*/ 0 w 3491880"/>
              <a:gd name="connsiteY4" fmla="*/ 0 h 4492799"/>
              <a:gd name="connsiteX0" fmla="*/ 0 w 3491880"/>
              <a:gd name="connsiteY0" fmla="*/ 0 h 4492799"/>
              <a:gd name="connsiteX1" fmla="*/ 3491880 w 3491880"/>
              <a:gd name="connsiteY1" fmla="*/ 0 h 4492799"/>
              <a:gd name="connsiteX2" fmla="*/ 2831647 w 3491880"/>
              <a:gd name="connsiteY2" fmla="*/ 4492799 h 4492799"/>
              <a:gd name="connsiteX3" fmla="*/ 0 w 3491880"/>
              <a:gd name="connsiteY3" fmla="*/ 4464496 h 4492799"/>
              <a:gd name="connsiteX4" fmla="*/ 0 w 3491880"/>
              <a:gd name="connsiteY4" fmla="*/ 0 h 4492799"/>
              <a:gd name="connsiteX0" fmla="*/ 0 w 3491880"/>
              <a:gd name="connsiteY0" fmla="*/ 0 h 4497537"/>
              <a:gd name="connsiteX1" fmla="*/ 3491880 w 3491880"/>
              <a:gd name="connsiteY1" fmla="*/ 0 h 4497537"/>
              <a:gd name="connsiteX2" fmla="*/ 2835591 w 3491880"/>
              <a:gd name="connsiteY2" fmla="*/ 4497537 h 4497537"/>
              <a:gd name="connsiteX3" fmla="*/ 0 w 3491880"/>
              <a:gd name="connsiteY3" fmla="*/ 4464496 h 4497537"/>
              <a:gd name="connsiteX4" fmla="*/ 0 w 3491880"/>
              <a:gd name="connsiteY4" fmla="*/ 0 h 4497537"/>
              <a:gd name="connsiteX0" fmla="*/ 0 w 3491880"/>
              <a:gd name="connsiteY0" fmla="*/ 0 h 4497537"/>
              <a:gd name="connsiteX1" fmla="*/ 3491880 w 3491880"/>
              <a:gd name="connsiteY1" fmla="*/ 0 h 4497537"/>
              <a:gd name="connsiteX2" fmla="*/ 2831647 w 3491880"/>
              <a:gd name="connsiteY2" fmla="*/ 4497537 h 4497537"/>
              <a:gd name="connsiteX3" fmla="*/ 0 w 3491880"/>
              <a:gd name="connsiteY3" fmla="*/ 4464496 h 4497537"/>
              <a:gd name="connsiteX4" fmla="*/ 0 w 3491880"/>
              <a:gd name="connsiteY4" fmla="*/ 0 h 4497537"/>
              <a:gd name="connsiteX0" fmla="*/ 0 w 3491880"/>
              <a:gd name="connsiteY0" fmla="*/ 0 h 4497537"/>
              <a:gd name="connsiteX1" fmla="*/ 3491880 w 3491880"/>
              <a:gd name="connsiteY1" fmla="*/ 0 h 4497537"/>
              <a:gd name="connsiteX2" fmla="*/ 2831647 w 3491880"/>
              <a:gd name="connsiteY2" fmla="*/ 4497537 h 4497537"/>
              <a:gd name="connsiteX3" fmla="*/ 0 w 3491880"/>
              <a:gd name="connsiteY3" fmla="*/ 4483447 h 4497537"/>
              <a:gd name="connsiteX4" fmla="*/ 0 w 3491880"/>
              <a:gd name="connsiteY4" fmla="*/ 0 h 4497537"/>
              <a:gd name="connsiteX0" fmla="*/ 0 w 3491880"/>
              <a:gd name="connsiteY0" fmla="*/ 0 h 4502398"/>
              <a:gd name="connsiteX1" fmla="*/ 3491880 w 3491880"/>
              <a:gd name="connsiteY1" fmla="*/ 0 h 4502398"/>
              <a:gd name="connsiteX2" fmla="*/ 2831647 w 3491880"/>
              <a:gd name="connsiteY2" fmla="*/ 4497537 h 4502398"/>
              <a:gd name="connsiteX3" fmla="*/ 0 w 3491880"/>
              <a:gd name="connsiteY3" fmla="*/ 4502398 h 4502398"/>
              <a:gd name="connsiteX4" fmla="*/ 0 w 3491880"/>
              <a:gd name="connsiteY4" fmla="*/ 0 h 4502398"/>
              <a:gd name="connsiteX0" fmla="*/ 0 w 3491880"/>
              <a:gd name="connsiteY0" fmla="*/ 0 h 4497660"/>
              <a:gd name="connsiteX1" fmla="*/ 3491880 w 3491880"/>
              <a:gd name="connsiteY1" fmla="*/ 0 h 4497660"/>
              <a:gd name="connsiteX2" fmla="*/ 2831647 w 3491880"/>
              <a:gd name="connsiteY2" fmla="*/ 4497537 h 4497660"/>
              <a:gd name="connsiteX3" fmla="*/ 0 w 3491880"/>
              <a:gd name="connsiteY3" fmla="*/ 4497660 h 4497660"/>
              <a:gd name="connsiteX4" fmla="*/ 0 w 3491880"/>
              <a:gd name="connsiteY4" fmla="*/ 0 h 4497660"/>
              <a:gd name="connsiteX0" fmla="*/ 0 w 3499768"/>
              <a:gd name="connsiteY0" fmla="*/ 0 h 4497660"/>
              <a:gd name="connsiteX1" fmla="*/ 3499768 w 3499768"/>
              <a:gd name="connsiteY1" fmla="*/ 4737 h 4497660"/>
              <a:gd name="connsiteX2" fmla="*/ 2831647 w 3499768"/>
              <a:gd name="connsiteY2" fmla="*/ 4497537 h 4497660"/>
              <a:gd name="connsiteX3" fmla="*/ 0 w 3499768"/>
              <a:gd name="connsiteY3" fmla="*/ 4497660 h 4497660"/>
              <a:gd name="connsiteX4" fmla="*/ 0 w 3499768"/>
              <a:gd name="connsiteY4" fmla="*/ 0 h 4497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768" h="4497660">
                <a:moveTo>
                  <a:pt x="0" y="0"/>
                </a:moveTo>
                <a:lnTo>
                  <a:pt x="3499768" y="4737"/>
                </a:lnTo>
                <a:lnTo>
                  <a:pt x="2831647" y="4497537"/>
                </a:lnTo>
                <a:lnTo>
                  <a:pt x="0" y="4497660"/>
                </a:lnTo>
                <a:lnTo>
                  <a:pt x="0" y="0"/>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a:t>Place Your Picture Here</a:t>
            </a:r>
            <a:endParaRPr lang="ko-KR" altLang="en-US"/>
          </a:p>
        </p:txBody>
      </p:sp>
      <p:sp>
        <p:nvSpPr>
          <p:cNvPr id="5" name="그림 개체 틀 2">
            <a:extLst>
              <a:ext uri="{FF2B5EF4-FFF2-40B4-BE49-F238E27FC236}">
                <a16:creationId xmlns="" xmlns:a16="http://schemas.microsoft.com/office/drawing/2014/main" id="{AC10217D-4747-4190-9966-060D514B27E0}"/>
              </a:ext>
            </a:extLst>
          </p:cNvPr>
          <p:cNvSpPr>
            <a:spLocks noGrp="1"/>
          </p:cNvSpPr>
          <p:nvPr>
            <p:ph type="pic" sz="quarter" idx="11" hasCustomPrompt="1"/>
          </p:nvPr>
        </p:nvSpPr>
        <p:spPr>
          <a:xfrm>
            <a:off x="8002512" y="1272138"/>
            <a:ext cx="4194628" cy="4333601"/>
          </a:xfrm>
          <a:custGeom>
            <a:avLst/>
            <a:gdLst>
              <a:gd name="connsiteX0" fmla="*/ 0 w 2699657"/>
              <a:gd name="connsiteY0" fmla="*/ 0 h 4495664"/>
              <a:gd name="connsiteX1" fmla="*/ 2699657 w 2699657"/>
              <a:gd name="connsiteY1" fmla="*/ 0 h 4495664"/>
              <a:gd name="connsiteX2" fmla="*/ 2699657 w 2699657"/>
              <a:gd name="connsiteY2" fmla="*/ 4495664 h 4495664"/>
              <a:gd name="connsiteX3" fmla="*/ 0 w 2699657"/>
              <a:gd name="connsiteY3" fmla="*/ 4495664 h 4495664"/>
              <a:gd name="connsiteX4" fmla="*/ 0 w 2699657"/>
              <a:gd name="connsiteY4" fmla="*/ 0 h 4495664"/>
              <a:gd name="connsiteX0" fmla="*/ 446314 w 3145971"/>
              <a:gd name="connsiteY0" fmla="*/ 0 h 4495664"/>
              <a:gd name="connsiteX1" fmla="*/ 3145971 w 3145971"/>
              <a:gd name="connsiteY1" fmla="*/ 0 h 4495664"/>
              <a:gd name="connsiteX2" fmla="*/ 3145971 w 3145971"/>
              <a:gd name="connsiteY2" fmla="*/ 4495664 h 4495664"/>
              <a:gd name="connsiteX3" fmla="*/ 0 w 3145971"/>
              <a:gd name="connsiteY3" fmla="*/ 4495664 h 4495664"/>
              <a:gd name="connsiteX4" fmla="*/ 446314 w 3145971"/>
              <a:gd name="connsiteY4" fmla="*/ 0 h 4495664"/>
              <a:gd name="connsiteX0" fmla="*/ 488954 w 3145971"/>
              <a:gd name="connsiteY0" fmla="*/ 0 h 4500394"/>
              <a:gd name="connsiteX1" fmla="*/ 3145971 w 3145971"/>
              <a:gd name="connsiteY1" fmla="*/ 4730 h 4500394"/>
              <a:gd name="connsiteX2" fmla="*/ 3145971 w 3145971"/>
              <a:gd name="connsiteY2" fmla="*/ 4500394 h 4500394"/>
              <a:gd name="connsiteX3" fmla="*/ 0 w 3145971"/>
              <a:gd name="connsiteY3" fmla="*/ 4500394 h 4500394"/>
              <a:gd name="connsiteX4" fmla="*/ 488954 w 3145971"/>
              <a:gd name="connsiteY4" fmla="*/ 0 h 4500394"/>
              <a:gd name="connsiteX0" fmla="*/ 588449 w 3145971"/>
              <a:gd name="connsiteY0" fmla="*/ 0 h 4505124"/>
              <a:gd name="connsiteX1" fmla="*/ 3145971 w 3145971"/>
              <a:gd name="connsiteY1" fmla="*/ 9460 h 4505124"/>
              <a:gd name="connsiteX2" fmla="*/ 3145971 w 3145971"/>
              <a:gd name="connsiteY2" fmla="*/ 4505124 h 4505124"/>
              <a:gd name="connsiteX3" fmla="*/ 0 w 3145971"/>
              <a:gd name="connsiteY3" fmla="*/ 4505124 h 4505124"/>
              <a:gd name="connsiteX4" fmla="*/ 588449 w 3145971"/>
              <a:gd name="connsiteY4" fmla="*/ 0 h 4505124"/>
              <a:gd name="connsiteX0" fmla="*/ 680837 w 3145971"/>
              <a:gd name="connsiteY0" fmla="*/ 0 h 4505124"/>
              <a:gd name="connsiteX1" fmla="*/ 3145971 w 3145971"/>
              <a:gd name="connsiteY1" fmla="*/ 9460 h 4505124"/>
              <a:gd name="connsiteX2" fmla="*/ 3145971 w 3145971"/>
              <a:gd name="connsiteY2" fmla="*/ 4505124 h 4505124"/>
              <a:gd name="connsiteX3" fmla="*/ 0 w 3145971"/>
              <a:gd name="connsiteY3" fmla="*/ 4505124 h 4505124"/>
              <a:gd name="connsiteX4" fmla="*/ 680837 w 3145971"/>
              <a:gd name="connsiteY4" fmla="*/ 0 h 4505124"/>
              <a:gd name="connsiteX0" fmla="*/ 588449 w 3145971"/>
              <a:gd name="connsiteY0" fmla="*/ 4729 h 4495664"/>
              <a:gd name="connsiteX1" fmla="*/ 3145971 w 3145971"/>
              <a:gd name="connsiteY1" fmla="*/ 0 h 4495664"/>
              <a:gd name="connsiteX2" fmla="*/ 3145971 w 3145971"/>
              <a:gd name="connsiteY2" fmla="*/ 4495664 h 4495664"/>
              <a:gd name="connsiteX3" fmla="*/ 0 w 3145971"/>
              <a:gd name="connsiteY3" fmla="*/ 4495664 h 4495664"/>
              <a:gd name="connsiteX4" fmla="*/ 588449 w 3145971"/>
              <a:gd name="connsiteY4" fmla="*/ 4729 h 4495664"/>
              <a:gd name="connsiteX0" fmla="*/ 584896 w 3145971"/>
              <a:gd name="connsiteY0" fmla="*/ 0 h 4505124"/>
              <a:gd name="connsiteX1" fmla="*/ 3145971 w 3145971"/>
              <a:gd name="connsiteY1" fmla="*/ 9460 h 4505124"/>
              <a:gd name="connsiteX2" fmla="*/ 3145971 w 3145971"/>
              <a:gd name="connsiteY2" fmla="*/ 4505124 h 4505124"/>
              <a:gd name="connsiteX3" fmla="*/ 0 w 3145971"/>
              <a:gd name="connsiteY3" fmla="*/ 4505124 h 4505124"/>
              <a:gd name="connsiteX4" fmla="*/ 584896 w 3145971"/>
              <a:gd name="connsiteY4" fmla="*/ 0 h 4505124"/>
              <a:gd name="connsiteX0" fmla="*/ 584896 w 3145971"/>
              <a:gd name="connsiteY0" fmla="*/ 0 h 4495664"/>
              <a:gd name="connsiteX1" fmla="*/ 3145971 w 3145971"/>
              <a:gd name="connsiteY1" fmla="*/ 0 h 4495664"/>
              <a:gd name="connsiteX2" fmla="*/ 3145971 w 3145971"/>
              <a:gd name="connsiteY2" fmla="*/ 4495664 h 4495664"/>
              <a:gd name="connsiteX3" fmla="*/ 0 w 3145971"/>
              <a:gd name="connsiteY3" fmla="*/ 4495664 h 4495664"/>
              <a:gd name="connsiteX4" fmla="*/ 584896 w 3145971"/>
              <a:gd name="connsiteY4" fmla="*/ 0 h 449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5971" h="4495664">
                <a:moveTo>
                  <a:pt x="584896" y="0"/>
                </a:moveTo>
                <a:lnTo>
                  <a:pt x="3145971" y="0"/>
                </a:lnTo>
                <a:lnTo>
                  <a:pt x="3145971" y="4495664"/>
                </a:lnTo>
                <a:lnTo>
                  <a:pt x="0" y="4495664"/>
                </a:lnTo>
                <a:lnTo>
                  <a:pt x="584896" y="0"/>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a:t>Place Your Picture Here</a:t>
            </a:r>
            <a:endParaRPr lang="ko-KR" altLang="en-US"/>
          </a:p>
        </p:txBody>
      </p:sp>
    </p:spTree>
    <p:extLst>
      <p:ext uri="{BB962C8B-B14F-4D97-AF65-F5344CB8AC3E}">
        <p14:creationId xmlns="" xmlns:p14="http://schemas.microsoft.com/office/powerpoint/2010/main" val="693824187"/>
      </p:ext>
    </p:extLst>
  </p:cSld>
  <p:clrMapOvr>
    <a:masterClrMapping/>
  </p:clrMapOvr>
  <p:extLst>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 xmlns:a16="http://schemas.microsoft.com/office/drawing/2014/main" id="{C70177A7-4E03-44B8-A2CB-D0A1D4726718}"/>
              </a:ext>
            </a:extLst>
          </p:cNvPr>
          <p:cNvSpPr>
            <a:spLocks noGrp="1"/>
          </p:cNvSpPr>
          <p:nvPr>
            <p:ph type="pic" sz="quarter" idx="14" hasCustomPrompt="1"/>
          </p:nvPr>
        </p:nvSpPr>
        <p:spPr>
          <a:xfrm>
            <a:off x="8381999" y="1531249"/>
            <a:ext cx="3200400" cy="4572000"/>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a:t>Place Your Picture Here</a:t>
            </a:r>
            <a:endParaRPr lang="ko-KR" altLang="en-US"/>
          </a:p>
        </p:txBody>
      </p:sp>
      <p:sp>
        <p:nvSpPr>
          <p:cNvPr id="4" name="Text Placeholder 9">
            <a:extLst>
              <a:ext uri="{FF2B5EF4-FFF2-40B4-BE49-F238E27FC236}">
                <a16:creationId xmlns=""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 xmlns:a16="http://schemas.microsoft.com/office/drawing/2014/main" id="{FE4681DE-5BAF-4822-8702-F6863C3B7855}"/>
              </a:ext>
            </a:extLst>
          </p:cNvPr>
          <p:cNvSpPr/>
          <p:nvPr userDrawn="1"/>
        </p:nvSpPr>
        <p:spPr>
          <a:xfrm>
            <a:off x="4694736" y="1531249"/>
            <a:ext cx="32004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41026576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 xmlns:a16="http://schemas.microsoft.com/office/drawing/2014/main" id="{C70177A7-4E03-44B8-A2CB-D0A1D4726718}"/>
              </a:ext>
            </a:extLst>
          </p:cNvPr>
          <p:cNvSpPr>
            <a:spLocks noGrp="1"/>
          </p:cNvSpPr>
          <p:nvPr>
            <p:ph type="pic" sz="quarter" idx="14" hasCustomPrompt="1"/>
          </p:nvPr>
        </p:nvSpPr>
        <p:spPr>
          <a:xfrm>
            <a:off x="504825" y="1332216"/>
            <a:ext cx="11182350" cy="3573159"/>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a:t>Place Your Picture Here And Send To Back</a:t>
            </a:r>
            <a:endParaRPr lang="ko-KR" altLang="en-US"/>
          </a:p>
        </p:txBody>
      </p:sp>
      <p:sp>
        <p:nvSpPr>
          <p:cNvPr id="4" name="Text Placeholder 9">
            <a:extLst>
              <a:ext uri="{FF2B5EF4-FFF2-40B4-BE49-F238E27FC236}">
                <a16:creationId xmlns=""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20061753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6377748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05308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527536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 xmlns:p14="http://schemas.microsoft.com/office/powerpoint/2010/main" val="1394274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400057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4_Images &amp; Contents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 xmlns:a16="http://schemas.microsoft.com/office/drawing/2014/main" id="{CD8169D9-66A7-4D0C-8F27-B4C48EFB2292}"/>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6" name="Straight Connector 5">
              <a:extLst>
                <a:ext uri="{FF2B5EF4-FFF2-40B4-BE49-F238E27FC236}">
                  <a16:creationId xmlns="" xmlns:a16="http://schemas.microsoft.com/office/drawing/2014/main" id="{C7DDC847-3482-4C0B-93A8-A7CFE885AEEA}"/>
                </a:ext>
              </a:extLst>
            </p:cNvPr>
            <p:cNvCxnSpPr>
              <a:cxnSpLocks/>
              <a:stCxn id="70" idx="7"/>
              <a:endCxn id="6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CEAA2E8B-8834-41A5-AEE3-BAFEA1225100}"/>
                </a:ext>
              </a:extLst>
            </p:cNvPr>
            <p:cNvCxnSpPr>
              <a:cxnSpLocks/>
              <a:stCxn id="68" idx="4"/>
              <a:endCxn id="8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CD09B947-4224-4EAB-B828-ED8991609A55}"/>
                </a:ext>
              </a:extLst>
            </p:cNvPr>
            <p:cNvCxnSpPr>
              <a:cxnSpLocks/>
              <a:stCxn id="73" idx="2"/>
              <a:endCxn id="8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3D645CE3-EE0B-4734-B17A-090A17295F38}"/>
                </a:ext>
              </a:extLst>
            </p:cNvPr>
            <p:cNvCxnSpPr>
              <a:cxnSpLocks/>
              <a:stCxn id="87" idx="5"/>
              <a:endCxn id="7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71DA5A01-B5A6-4AC0-B3CD-0176BBAF7C34}"/>
                </a:ext>
              </a:extLst>
            </p:cNvPr>
            <p:cNvCxnSpPr>
              <a:cxnSpLocks/>
              <a:stCxn id="68" idx="5"/>
              <a:endCxn id="8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A0B10771-044F-466C-BD19-669667F3EB84}"/>
                </a:ext>
              </a:extLst>
            </p:cNvPr>
            <p:cNvCxnSpPr>
              <a:cxnSpLocks/>
              <a:stCxn id="73" idx="0"/>
              <a:endCxn id="8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063BB138-9A90-404B-BEA0-6C360A02DF35}"/>
                </a:ext>
              </a:extLst>
            </p:cNvPr>
            <p:cNvCxnSpPr>
              <a:cxnSpLocks/>
              <a:stCxn id="87" idx="3"/>
              <a:endCxn id="8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DAD0705D-AABA-4EFB-9224-A283F0BC72B6}"/>
                </a:ext>
              </a:extLst>
            </p:cNvPr>
            <p:cNvCxnSpPr>
              <a:cxnSpLocks/>
              <a:stCxn id="193" idx="7"/>
              <a:endCxn id="7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9311A25F-8BDA-4F0B-9124-24A9F94D3896}"/>
                </a:ext>
              </a:extLst>
            </p:cNvPr>
            <p:cNvCxnSpPr>
              <a:cxnSpLocks/>
              <a:stCxn id="73" idx="7"/>
              <a:endCxn id="7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8C61FB2B-D8B0-4F15-9ACA-9F708408E857}"/>
                </a:ext>
              </a:extLst>
            </p:cNvPr>
            <p:cNvCxnSpPr>
              <a:cxnSpLocks/>
              <a:stCxn id="7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F4565D16-1293-4AFB-B56C-DFB0B603D4C7}"/>
                </a:ext>
              </a:extLst>
            </p:cNvPr>
            <p:cNvCxnSpPr>
              <a:cxnSpLocks/>
              <a:stCxn id="87" idx="6"/>
              <a:endCxn id="8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D8963326-73BD-4209-860B-1DF374ED692D}"/>
                </a:ext>
              </a:extLst>
            </p:cNvPr>
            <p:cNvCxnSpPr>
              <a:cxnSpLocks/>
              <a:stCxn id="72" idx="0"/>
              <a:endCxn id="8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21870609-F139-4A34-86DD-9BB1A0A41231}"/>
                </a:ext>
              </a:extLst>
            </p:cNvPr>
            <p:cNvCxnSpPr>
              <a:cxnSpLocks/>
              <a:stCxn id="86" idx="6"/>
              <a:endCxn id="7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34E98D5F-B620-4669-BCE4-762A8A2F650F}"/>
                </a:ext>
              </a:extLst>
            </p:cNvPr>
            <p:cNvCxnSpPr>
              <a:cxnSpLocks/>
              <a:stCxn id="74" idx="0"/>
              <a:endCxn id="7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9B1D36AF-87F8-4185-A1D1-64CD18AC9B4E}"/>
                </a:ext>
              </a:extLst>
            </p:cNvPr>
            <p:cNvCxnSpPr>
              <a:cxnSpLocks/>
              <a:stCxn id="77" idx="1"/>
              <a:endCxn id="7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CFCB4F02-AC9B-4AA8-9407-C36E2531A565}"/>
                </a:ext>
              </a:extLst>
            </p:cNvPr>
            <p:cNvCxnSpPr>
              <a:cxnSpLocks/>
              <a:stCxn id="77" idx="0"/>
              <a:endCxn id="7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01C8C8B1-C0CE-405A-A258-40B113AB11A6}"/>
                </a:ext>
              </a:extLst>
            </p:cNvPr>
            <p:cNvCxnSpPr>
              <a:cxnSpLocks/>
              <a:stCxn id="76" idx="2"/>
              <a:endCxn id="7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D2925DAE-462E-4EE0-8C6F-47DBF03AA398}"/>
                </a:ext>
              </a:extLst>
            </p:cNvPr>
            <p:cNvCxnSpPr>
              <a:cxnSpLocks/>
              <a:stCxn id="76" idx="7"/>
              <a:endCxn id="21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A0F91277-6E2C-4AC9-AF76-6C193409B866}"/>
                </a:ext>
              </a:extLst>
            </p:cNvPr>
            <p:cNvCxnSpPr>
              <a:cxnSpLocks/>
              <a:stCxn id="76" idx="6"/>
              <a:endCxn id="8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F71809BE-6347-4447-8ACB-1D18AE0E68FD}"/>
                </a:ext>
              </a:extLst>
            </p:cNvPr>
            <p:cNvCxnSpPr>
              <a:cxnSpLocks/>
              <a:stCxn id="83" idx="7"/>
              <a:endCxn id="8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298CFB34-BEE0-45B4-811D-7CA9B265BCDF}"/>
                </a:ext>
              </a:extLst>
            </p:cNvPr>
            <p:cNvCxnSpPr>
              <a:cxnSpLocks/>
              <a:stCxn id="69" idx="0"/>
              <a:endCxn id="6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C210DA9A-10F3-450F-B4B2-82E910EAFE59}"/>
                </a:ext>
              </a:extLst>
            </p:cNvPr>
            <p:cNvCxnSpPr>
              <a:cxnSpLocks/>
              <a:stCxn id="85" idx="2"/>
              <a:endCxn id="6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D8E4063A-7D81-4CAD-9160-5546E59076D7}"/>
                </a:ext>
              </a:extLst>
            </p:cNvPr>
            <p:cNvCxnSpPr>
              <a:cxnSpLocks/>
              <a:stCxn id="72" idx="1"/>
              <a:endCxn id="6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B4E56EFC-22C5-48F9-9A95-965CFBAC7EFF}"/>
                </a:ext>
              </a:extLst>
            </p:cNvPr>
            <p:cNvCxnSpPr>
              <a:cxnSpLocks/>
              <a:stCxn id="71" idx="7"/>
              <a:endCxn id="6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B0E34A97-EABA-42DE-92E7-7DF61EEC96FF}"/>
                </a:ext>
              </a:extLst>
            </p:cNvPr>
            <p:cNvCxnSpPr>
              <a:cxnSpLocks/>
              <a:stCxn id="70" idx="6"/>
              <a:endCxn id="6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D5B2CB9E-AFAD-41F7-8F1F-02D30919770F}"/>
                </a:ext>
              </a:extLst>
            </p:cNvPr>
            <p:cNvCxnSpPr>
              <a:cxnSpLocks/>
              <a:stCxn id="90" idx="7"/>
              <a:endCxn id="7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231023C5-E4DE-4A0D-8DD0-98FC5899696C}"/>
                </a:ext>
              </a:extLst>
            </p:cNvPr>
            <p:cNvCxnSpPr>
              <a:cxnSpLocks/>
              <a:stCxn id="90" idx="6"/>
              <a:endCxn id="7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E17DD6CF-3A00-43FA-9882-480FEEF83100}"/>
                </a:ext>
              </a:extLst>
            </p:cNvPr>
            <p:cNvCxnSpPr>
              <a:cxnSpLocks/>
              <a:stCxn id="9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 xmlns:a16="http://schemas.microsoft.com/office/drawing/2014/main" id="{6858FD2A-ECA5-4B67-A50C-491C8E7249DA}"/>
                </a:ext>
              </a:extLst>
            </p:cNvPr>
            <p:cNvCxnSpPr>
              <a:cxnSpLocks/>
              <a:stCxn id="7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 xmlns:a16="http://schemas.microsoft.com/office/drawing/2014/main" id="{69695608-3345-4F11-AAB2-8E4C0AC22071}"/>
                </a:ext>
              </a:extLst>
            </p:cNvPr>
            <p:cNvCxnSpPr>
              <a:cxnSpLocks/>
              <a:stCxn id="7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 xmlns:a16="http://schemas.microsoft.com/office/drawing/2014/main" id="{587EB2EF-C0BB-48F8-9D61-FEE6DDA8ED88}"/>
                </a:ext>
              </a:extLst>
            </p:cNvPr>
            <p:cNvCxnSpPr>
              <a:cxnSpLocks/>
              <a:stCxn id="7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 xmlns:a16="http://schemas.microsoft.com/office/drawing/2014/main" id="{0CEF3DEE-12CB-4FE0-8928-BF9D4EC9F5E8}"/>
                </a:ext>
              </a:extLst>
            </p:cNvPr>
            <p:cNvCxnSpPr>
              <a:cxnSpLocks/>
              <a:stCxn id="71" idx="6"/>
              <a:endCxn id="7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 xmlns:a16="http://schemas.microsoft.com/office/drawing/2014/main" id="{CC865F8A-AF83-410B-82D3-B7B5B03A9FEC}"/>
                </a:ext>
              </a:extLst>
            </p:cNvPr>
            <p:cNvCxnSpPr>
              <a:cxnSpLocks/>
              <a:stCxn id="72" idx="6"/>
              <a:endCxn id="7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62E1FEAB-8705-4F2B-BC27-85FDA44BC373}"/>
                </a:ext>
              </a:extLst>
            </p:cNvPr>
            <p:cNvCxnSpPr>
              <a:cxnSpLocks/>
              <a:stCxn id="74" idx="2"/>
              <a:endCxn id="7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 xmlns:a16="http://schemas.microsoft.com/office/drawing/2014/main" id="{9E271154-7509-45C5-9BB3-B64AC9EBF53B}"/>
                </a:ext>
              </a:extLst>
            </p:cNvPr>
            <p:cNvCxnSpPr>
              <a:cxnSpLocks/>
              <a:stCxn id="95" idx="0"/>
              <a:endCxn id="7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4C88AC78-5DE4-40E4-9F69-A446CDEF6356}"/>
                </a:ext>
              </a:extLst>
            </p:cNvPr>
            <p:cNvCxnSpPr>
              <a:cxnSpLocks/>
              <a:endCxn id="7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F1D900E7-A502-4C8B-BCDF-6C6BFA1FFDAC}"/>
                </a:ext>
              </a:extLst>
            </p:cNvPr>
            <p:cNvCxnSpPr>
              <a:cxnSpLocks/>
              <a:stCxn id="95" idx="2"/>
              <a:endCxn id="7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115505B7-331B-4FC7-A24B-E673C2AA99FB}"/>
                </a:ext>
              </a:extLst>
            </p:cNvPr>
            <p:cNvCxnSpPr>
              <a:cxnSpLocks/>
              <a:stCxn id="77" idx="2"/>
              <a:endCxn id="7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7BD3C938-C28B-42F1-8A91-A33536D4A73D}"/>
                </a:ext>
              </a:extLst>
            </p:cNvPr>
            <p:cNvCxnSpPr>
              <a:cxnSpLocks/>
              <a:stCxn id="7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A7E7936E-CBAE-4B2C-A836-351BBE89D279}"/>
                </a:ext>
              </a:extLst>
            </p:cNvPr>
            <p:cNvCxnSpPr>
              <a:cxnSpLocks/>
              <a:stCxn id="7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 xmlns:a16="http://schemas.microsoft.com/office/drawing/2014/main" id="{0214AAA1-583B-4DC4-B495-CF97AB3A41DB}"/>
                </a:ext>
              </a:extLst>
            </p:cNvPr>
            <p:cNvCxnSpPr>
              <a:cxnSpLocks/>
              <a:stCxn id="78" idx="2"/>
              <a:endCxn id="7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 xmlns:a16="http://schemas.microsoft.com/office/drawing/2014/main" id="{92D25D04-A5EE-4530-8676-92C90A7E3099}"/>
                </a:ext>
              </a:extLst>
            </p:cNvPr>
            <p:cNvCxnSpPr>
              <a:cxnSpLocks/>
              <a:stCxn id="83" idx="4"/>
              <a:endCxn id="7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 xmlns:a16="http://schemas.microsoft.com/office/drawing/2014/main" id="{129E5F88-B847-4004-B89C-2A8AF0EC5B3B}"/>
                </a:ext>
              </a:extLst>
            </p:cNvPr>
            <p:cNvCxnSpPr>
              <a:cxnSpLocks/>
              <a:stCxn id="82" idx="3"/>
              <a:endCxn id="7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 xmlns:a16="http://schemas.microsoft.com/office/drawing/2014/main" id="{BC98F344-2A1A-469A-A946-558FAA7F3ABD}"/>
                </a:ext>
              </a:extLst>
            </p:cNvPr>
            <p:cNvCxnSpPr>
              <a:cxnSpLocks/>
              <a:stCxn id="82" idx="2"/>
              <a:endCxn id="8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 xmlns:a16="http://schemas.microsoft.com/office/drawing/2014/main" id="{EB8C3A62-136C-4459-9F32-15381F98C450}"/>
                </a:ext>
              </a:extLst>
            </p:cNvPr>
            <p:cNvCxnSpPr>
              <a:cxnSpLocks/>
              <a:stCxn id="82" idx="1"/>
              <a:endCxn id="8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 xmlns:a16="http://schemas.microsoft.com/office/drawing/2014/main" id="{C84ADA0B-A04E-4E59-9EA0-E8D089F646FE}"/>
                </a:ext>
              </a:extLst>
            </p:cNvPr>
            <p:cNvCxnSpPr>
              <a:cxnSpLocks/>
              <a:stCxn id="80" idx="1"/>
              <a:endCxn id="8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 xmlns:a16="http://schemas.microsoft.com/office/drawing/2014/main" id="{23ADD1DF-6940-4AAF-8526-E4AE034908E9}"/>
                </a:ext>
              </a:extLst>
            </p:cNvPr>
            <p:cNvCxnSpPr>
              <a:cxnSpLocks/>
              <a:stCxn id="80" idx="0"/>
              <a:endCxn id="8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7FA5AF44-E22E-40B4-B9F0-6C140426BB28}"/>
                </a:ext>
              </a:extLst>
            </p:cNvPr>
            <p:cNvCxnSpPr>
              <a:cxnSpLocks/>
              <a:stCxn id="152" idx="7"/>
              <a:endCxn id="21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628CBEE2-C710-4DF5-A93A-33971F2D447B}"/>
                </a:ext>
              </a:extLst>
            </p:cNvPr>
            <p:cNvCxnSpPr>
              <a:cxnSpLocks/>
              <a:endCxn id="7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13466B0E-4D44-4C0C-9BCF-9E43AD9F13BA}"/>
                </a:ext>
              </a:extLst>
            </p:cNvPr>
            <p:cNvCxnSpPr>
              <a:cxnSpLocks/>
              <a:stCxn id="152" idx="0"/>
              <a:endCxn id="21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 xmlns:a16="http://schemas.microsoft.com/office/drawing/2014/main" id="{AEA58425-9499-4B04-A2A0-DDD9379B78F0}"/>
                </a:ext>
              </a:extLst>
            </p:cNvPr>
            <p:cNvCxnSpPr>
              <a:cxnSpLocks/>
              <a:stCxn id="164" idx="0"/>
              <a:endCxn id="21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 xmlns:a16="http://schemas.microsoft.com/office/drawing/2014/main" id="{B70B8148-8923-42FE-9F7F-EE6B8AAC50D9}"/>
                </a:ext>
              </a:extLst>
            </p:cNvPr>
            <p:cNvCxnSpPr>
              <a:cxnSpLocks/>
              <a:stCxn id="164" idx="1"/>
              <a:endCxn id="8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 xmlns:a16="http://schemas.microsoft.com/office/drawing/2014/main" id="{7C14A4BB-F2CC-4DDC-82B5-ACAF3AAC7D58}"/>
                </a:ext>
              </a:extLst>
            </p:cNvPr>
            <p:cNvCxnSpPr>
              <a:cxnSpLocks/>
              <a:stCxn id="81" idx="2"/>
              <a:endCxn id="8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 xmlns:a16="http://schemas.microsoft.com/office/drawing/2014/main" id="{BB11B6C1-84F8-4726-B734-96963CE9C6E8}"/>
                </a:ext>
              </a:extLst>
            </p:cNvPr>
            <p:cNvCxnSpPr>
              <a:cxnSpLocks/>
              <a:stCxn id="80" idx="2"/>
              <a:endCxn id="8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 xmlns:a16="http://schemas.microsoft.com/office/drawing/2014/main" id="{3F438110-2E46-4A36-85E2-BE889D4D6A8E}"/>
                </a:ext>
              </a:extLst>
            </p:cNvPr>
            <p:cNvCxnSpPr>
              <a:cxnSpLocks/>
              <a:stCxn id="79" idx="1"/>
              <a:endCxn id="8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 xmlns:a16="http://schemas.microsoft.com/office/drawing/2014/main" id="{A0A3A1C7-E3DA-4401-A87E-09069C100E77}"/>
                </a:ext>
              </a:extLst>
            </p:cNvPr>
            <p:cNvCxnSpPr>
              <a:cxnSpLocks/>
              <a:stCxn id="79" idx="3"/>
              <a:endCxn id="9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 xmlns:a16="http://schemas.microsoft.com/office/drawing/2014/main" id="{FB5E403E-8BB1-4710-A495-538FFA3FF487}"/>
                </a:ext>
              </a:extLst>
            </p:cNvPr>
            <p:cNvCxnSpPr>
              <a:cxnSpLocks/>
              <a:stCxn id="82" idx="4"/>
              <a:endCxn id="9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 xmlns:a16="http://schemas.microsoft.com/office/drawing/2014/main" id="{D82A6E72-11CB-4784-922B-7746486F8A1B}"/>
                </a:ext>
              </a:extLst>
            </p:cNvPr>
            <p:cNvCxnSpPr>
              <a:cxnSpLocks/>
              <a:stCxn id="78" idx="5"/>
              <a:endCxn id="9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 xmlns:a16="http://schemas.microsoft.com/office/drawing/2014/main" id="{598B4D10-8184-459E-92FF-A934C001BA48}"/>
                </a:ext>
              </a:extLst>
            </p:cNvPr>
            <p:cNvCxnSpPr>
              <a:cxnSpLocks/>
              <a:stCxn id="79" idx="7"/>
              <a:endCxn id="8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 xmlns:a16="http://schemas.microsoft.com/office/drawing/2014/main" id="{58E3AC95-E661-4594-BDC2-A508F633B67A}"/>
                </a:ext>
              </a:extLst>
            </p:cNvPr>
            <p:cNvCxnSpPr>
              <a:cxnSpLocks/>
              <a:stCxn id="77" idx="7"/>
              <a:endCxn id="8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 xmlns:a16="http://schemas.microsoft.com/office/drawing/2014/main" id="{810B3221-10DB-4C46-A702-8E80BA6C7E5C}"/>
                </a:ext>
              </a:extLst>
            </p:cNvPr>
            <p:cNvCxnSpPr>
              <a:cxnSpLocks/>
              <a:endCxn id="7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 xmlns:a16="http://schemas.microsoft.com/office/drawing/2014/main" id="{CDA9F05E-4D0A-42A7-A1DB-87F45A543B5C}"/>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 xmlns:a16="http://schemas.microsoft.com/office/drawing/2014/main" id="{6B2F9756-8CD1-4D56-9930-CBEA13BA4796}"/>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 xmlns:a16="http://schemas.microsoft.com/office/drawing/2014/main" id="{E0F467E7-451E-4FE5-84B1-FCAB7A68D4EF}"/>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 xmlns:a16="http://schemas.microsoft.com/office/drawing/2014/main" id="{50DF4EF5-B521-4F45-B851-6C0575F04E17}"/>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 xmlns:a16="http://schemas.microsoft.com/office/drawing/2014/main" id="{F864367A-97BF-4872-866A-039F23B17D37}"/>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 xmlns:a16="http://schemas.microsoft.com/office/drawing/2014/main" id="{77FD30E6-E8E6-44E4-88E4-22A9FE37A985}"/>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 xmlns:a16="http://schemas.microsoft.com/office/drawing/2014/main" id="{558FD571-C840-4EBD-B812-30EB6F087880}"/>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 xmlns:a16="http://schemas.microsoft.com/office/drawing/2014/main" id="{8C3CBBC0-CD63-4295-900C-2C33AD446C71}"/>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 xmlns:a16="http://schemas.microsoft.com/office/drawing/2014/main" id="{B5BE416D-6B1B-4271-AC23-E3007798B2EC}"/>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 xmlns:a16="http://schemas.microsoft.com/office/drawing/2014/main" id="{C8B0649C-7DF6-408C-9041-55E32D2A6406}"/>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 xmlns:a16="http://schemas.microsoft.com/office/drawing/2014/main" id="{247C0C44-CB3B-4F6C-BD35-9F6A66D86E5A}"/>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 xmlns:a16="http://schemas.microsoft.com/office/drawing/2014/main" id="{78F225D3-534E-45E5-BBEC-66FF0FDF76C7}"/>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 xmlns:a16="http://schemas.microsoft.com/office/drawing/2014/main" id="{383211BB-D658-43C0-AE4F-63A1F7D05230}"/>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 xmlns:a16="http://schemas.microsoft.com/office/drawing/2014/main" id="{00745616-36FC-47DA-A505-1C7E297627FB}"/>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 xmlns:a16="http://schemas.microsoft.com/office/drawing/2014/main" id="{0342F728-C50B-4CA5-B6BD-6FD3DD6837A9}"/>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 xmlns:a16="http://schemas.microsoft.com/office/drawing/2014/main" id="{156D21B6-8111-43CF-842F-B7DD6C7621A3}"/>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 xmlns:a16="http://schemas.microsoft.com/office/drawing/2014/main" id="{AE0577A9-64A3-4EE7-A79E-298B7661393F}"/>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 xmlns:a16="http://schemas.microsoft.com/office/drawing/2014/main" id="{C6D4AA2E-742F-4A6E-9B9A-C0B6D950A88C}"/>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 xmlns:a16="http://schemas.microsoft.com/office/drawing/2014/main" id="{CBBD26DB-4638-45C3-A14B-84CC09E72C1C}"/>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 xmlns:a16="http://schemas.microsoft.com/office/drawing/2014/main" id="{4A1F63CD-8344-4764-883A-0DDA57919D51}"/>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 xmlns:a16="http://schemas.microsoft.com/office/drawing/2014/main" id="{EEF00AB4-7326-44F2-AACB-A2251E2DBBC8}"/>
                </a:ext>
              </a:extLst>
            </p:cNvPr>
            <p:cNvCxnSpPr>
              <a:cxnSpLocks/>
              <a:stCxn id="87" idx="2"/>
              <a:endCxn id="6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 xmlns:a16="http://schemas.microsoft.com/office/drawing/2014/main" id="{AFAB60E8-F7EA-48BA-A092-E229780030C6}"/>
                </a:ext>
              </a:extLst>
            </p:cNvPr>
            <p:cNvCxnSpPr>
              <a:cxnSpLocks/>
              <a:stCxn id="70" idx="4"/>
              <a:endCxn id="7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 xmlns:a16="http://schemas.microsoft.com/office/drawing/2014/main" id="{81D0C4DE-55C2-4A0A-81E9-87E3325A8AE4}"/>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 xmlns:a16="http://schemas.microsoft.com/office/drawing/2014/main" id="{51FAC5D7-B011-470B-8AE8-1752B9AFC43D}"/>
                </a:ext>
              </a:extLst>
            </p:cNvPr>
            <p:cNvCxnSpPr>
              <a:cxnSpLocks/>
              <a:stCxn id="9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 xmlns:a16="http://schemas.microsoft.com/office/drawing/2014/main" id="{7200332F-C340-4E08-ABA1-1FD100B63AA9}"/>
                </a:ext>
              </a:extLst>
            </p:cNvPr>
            <p:cNvCxnSpPr>
              <a:cxnSpLocks/>
              <a:stCxn id="9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 xmlns:a16="http://schemas.microsoft.com/office/drawing/2014/main" id="{4CDF7196-C49E-433E-9C4B-6D81884330F4}"/>
                </a:ext>
              </a:extLst>
            </p:cNvPr>
            <p:cNvCxnSpPr>
              <a:cxnSpLocks/>
              <a:stCxn id="9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 xmlns:a16="http://schemas.microsoft.com/office/drawing/2014/main" id="{815B5DDA-F300-4633-81D2-F2A1E46F2492}"/>
                </a:ext>
              </a:extLst>
            </p:cNvPr>
            <p:cNvCxnSpPr>
              <a:cxnSpLocks/>
              <a:endCxn id="7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5" name="Chord 94">
              <a:extLst>
                <a:ext uri="{FF2B5EF4-FFF2-40B4-BE49-F238E27FC236}">
                  <a16:creationId xmlns="" xmlns:a16="http://schemas.microsoft.com/office/drawing/2014/main" id="{6C118763-90B9-4A11-9D2B-8C4B1E6444C3}"/>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hord 95">
              <a:extLst>
                <a:ext uri="{FF2B5EF4-FFF2-40B4-BE49-F238E27FC236}">
                  <a16:creationId xmlns="" xmlns:a16="http://schemas.microsoft.com/office/drawing/2014/main" id="{A2473F01-2F6C-4EFC-939F-113856D070BA}"/>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a:extLst>
                <a:ext uri="{FF2B5EF4-FFF2-40B4-BE49-F238E27FC236}">
                  <a16:creationId xmlns="" xmlns:a16="http://schemas.microsoft.com/office/drawing/2014/main" id="{3B27AC31-48D4-4BBA-BA68-1D004E778C95}"/>
                </a:ext>
              </a:extLst>
            </p:cNvPr>
            <p:cNvCxnSpPr>
              <a:cxnSpLocks/>
              <a:stCxn id="95" idx="1"/>
              <a:endCxn id="7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 xmlns:a16="http://schemas.microsoft.com/office/drawing/2014/main" id="{A22F544B-B76E-4AE0-9441-0B55FB521F76}"/>
                </a:ext>
              </a:extLst>
            </p:cNvPr>
            <p:cNvCxnSpPr>
              <a:cxnSpLocks/>
              <a:endCxn id="14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 xmlns:a16="http://schemas.microsoft.com/office/drawing/2014/main" id="{2E70F32B-ACAF-41BC-BFEA-4CDB18162317}"/>
                </a:ext>
              </a:extLst>
            </p:cNvPr>
            <p:cNvCxnSpPr>
              <a:cxnSpLocks/>
              <a:endCxn id="16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 xmlns:a16="http://schemas.microsoft.com/office/drawing/2014/main" id="{A38D579E-4777-4050-9C0C-C80125D913AB}"/>
                </a:ext>
              </a:extLst>
            </p:cNvPr>
            <p:cNvCxnSpPr>
              <a:cxnSpLocks/>
              <a:stCxn id="149" idx="0"/>
              <a:endCxn id="16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 xmlns:a16="http://schemas.microsoft.com/office/drawing/2014/main" id="{DCA8B2F1-2DD7-4799-B244-B9E80796E69A}"/>
                </a:ext>
              </a:extLst>
            </p:cNvPr>
            <p:cNvCxnSpPr>
              <a:cxnSpLocks/>
              <a:stCxn id="215" idx="2"/>
              <a:endCxn id="15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 xmlns:a16="http://schemas.microsoft.com/office/drawing/2014/main" id="{DAE93656-BFAD-4966-A948-CF8E3EA97E52}"/>
                </a:ext>
              </a:extLst>
            </p:cNvPr>
            <p:cNvCxnSpPr>
              <a:cxnSpLocks/>
              <a:stCxn id="149" idx="7"/>
              <a:endCxn id="15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 xmlns:a16="http://schemas.microsoft.com/office/drawing/2014/main" id="{16A9ADF4-2897-4ABC-8E94-B6C31D6D0A8C}"/>
                </a:ext>
              </a:extLst>
            </p:cNvPr>
            <p:cNvCxnSpPr>
              <a:cxnSpLocks/>
              <a:endCxn id="16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 xmlns:a16="http://schemas.microsoft.com/office/drawing/2014/main" id="{DBC8694C-AAD0-46F9-9C77-CA8D6D95ADDD}"/>
                </a:ext>
              </a:extLst>
            </p:cNvPr>
            <p:cNvCxnSpPr>
              <a:cxnSpLocks/>
              <a:stCxn id="164" idx="6"/>
              <a:endCxn id="15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 xmlns:a16="http://schemas.microsoft.com/office/drawing/2014/main" id="{B67D5824-3E9F-4F12-8920-F804C898E26C}"/>
                </a:ext>
              </a:extLst>
            </p:cNvPr>
            <p:cNvCxnSpPr>
              <a:cxnSpLocks/>
              <a:stCxn id="150" idx="0"/>
              <a:endCxn id="15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 xmlns:a16="http://schemas.microsoft.com/office/drawing/2014/main" id="{9E788589-8898-470D-8DB1-408B211F827A}"/>
                </a:ext>
              </a:extLst>
            </p:cNvPr>
            <p:cNvCxnSpPr>
              <a:cxnSpLocks/>
              <a:stCxn id="153" idx="1"/>
              <a:endCxn id="15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 xmlns:a16="http://schemas.microsoft.com/office/drawing/2014/main" id="{400DD778-AEAD-4620-AAA2-C3073B434A1C}"/>
                </a:ext>
              </a:extLst>
            </p:cNvPr>
            <p:cNvCxnSpPr>
              <a:cxnSpLocks/>
              <a:stCxn id="153" idx="0"/>
              <a:endCxn id="15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 xmlns:a16="http://schemas.microsoft.com/office/drawing/2014/main" id="{0C92A9CD-C471-47B4-BBF2-F63961EA929E}"/>
                </a:ext>
              </a:extLst>
            </p:cNvPr>
            <p:cNvCxnSpPr>
              <a:cxnSpLocks/>
              <a:stCxn id="152" idx="2"/>
              <a:endCxn id="15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 xmlns:a16="http://schemas.microsoft.com/office/drawing/2014/main" id="{895F3FAE-FB99-4E80-99D2-3CA6AE0E49B1}"/>
                </a:ext>
              </a:extLst>
            </p:cNvPr>
            <p:cNvCxnSpPr>
              <a:cxnSpLocks/>
              <a:stCxn id="152" idx="7"/>
              <a:endCxn id="16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 xmlns:a16="http://schemas.microsoft.com/office/drawing/2014/main" id="{FC887AE8-A00A-4CAB-8AFF-E6306B476E17}"/>
                </a:ext>
              </a:extLst>
            </p:cNvPr>
            <p:cNvCxnSpPr>
              <a:cxnSpLocks/>
              <a:stCxn id="152" idx="6"/>
              <a:endCxn id="15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 xmlns:a16="http://schemas.microsoft.com/office/drawing/2014/main" id="{3AAC4C25-A90B-4F4A-990D-5125EE8615AF}"/>
                </a:ext>
              </a:extLst>
            </p:cNvPr>
            <p:cNvCxnSpPr>
              <a:cxnSpLocks/>
              <a:stCxn id="159" idx="7"/>
              <a:endCxn id="16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 xmlns:a16="http://schemas.microsoft.com/office/drawing/2014/main" id="{68B25305-B55E-4D42-B14E-0BC3461ECFD5}"/>
                </a:ext>
              </a:extLst>
            </p:cNvPr>
            <p:cNvCxnSpPr>
              <a:cxnSpLocks/>
              <a:stCxn id="216" idx="1"/>
              <a:endCxn id="15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 xmlns:a16="http://schemas.microsoft.com/office/drawing/2014/main" id="{0A8DF0C8-F4E4-4CA1-9DFC-DC49BA52438A}"/>
                </a:ext>
              </a:extLst>
            </p:cNvPr>
            <p:cNvCxnSpPr>
              <a:cxnSpLocks/>
              <a:endCxn id="14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 xmlns:a16="http://schemas.microsoft.com/office/drawing/2014/main" id="{F3B10811-B36A-4AD0-B1C3-B9773312F58F}"/>
                </a:ext>
              </a:extLst>
            </p:cNvPr>
            <p:cNvCxnSpPr>
              <a:cxnSpLocks/>
              <a:stCxn id="150" idx="2"/>
              <a:endCxn id="14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 xmlns:a16="http://schemas.microsoft.com/office/drawing/2014/main" id="{FEDB9C36-7D89-48ED-B3FC-18A061E4A7A3}"/>
                </a:ext>
              </a:extLst>
            </p:cNvPr>
            <p:cNvCxnSpPr>
              <a:cxnSpLocks/>
              <a:stCxn id="165" idx="0"/>
              <a:endCxn id="14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 xmlns:a16="http://schemas.microsoft.com/office/drawing/2014/main" id="{3771B6F4-844A-41A0-A4D7-B2773A20E416}"/>
                </a:ext>
              </a:extLst>
            </p:cNvPr>
            <p:cNvCxnSpPr>
              <a:cxnSpLocks/>
              <a:endCxn id="14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 xmlns:a16="http://schemas.microsoft.com/office/drawing/2014/main" id="{C7431C9F-50D5-4356-AF92-7F68EBE14540}"/>
                </a:ext>
              </a:extLst>
            </p:cNvPr>
            <p:cNvCxnSpPr>
              <a:cxnSpLocks/>
              <a:stCxn id="165" idx="2"/>
              <a:endCxn id="15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 xmlns:a16="http://schemas.microsoft.com/office/drawing/2014/main" id="{83CC32A4-39F8-40C5-AE21-ECAB0B51295B}"/>
                </a:ext>
              </a:extLst>
            </p:cNvPr>
            <p:cNvCxnSpPr>
              <a:cxnSpLocks/>
              <a:stCxn id="153" idx="2"/>
              <a:endCxn id="15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 xmlns:a16="http://schemas.microsoft.com/office/drawing/2014/main" id="{165EED85-E319-4AA4-9937-CEDF4ABEB7EF}"/>
                </a:ext>
              </a:extLst>
            </p:cNvPr>
            <p:cNvCxnSpPr>
              <a:cxnSpLocks/>
              <a:stCxn id="15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 xmlns:a16="http://schemas.microsoft.com/office/drawing/2014/main" id="{27A647AD-37B1-4F43-8319-55BF6348E3E3}"/>
                </a:ext>
              </a:extLst>
            </p:cNvPr>
            <p:cNvCxnSpPr>
              <a:cxnSpLocks/>
              <a:stCxn id="15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 xmlns:a16="http://schemas.microsoft.com/office/drawing/2014/main" id="{84BD915B-12CA-4147-87EA-26364D36E213}"/>
                </a:ext>
              </a:extLst>
            </p:cNvPr>
            <p:cNvCxnSpPr>
              <a:cxnSpLocks/>
              <a:stCxn id="154" idx="2"/>
              <a:endCxn id="15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 xmlns:a16="http://schemas.microsoft.com/office/drawing/2014/main" id="{BC945BD5-D3EE-449F-BDD4-EE77083ACB9A}"/>
                </a:ext>
              </a:extLst>
            </p:cNvPr>
            <p:cNvCxnSpPr>
              <a:cxnSpLocks/>
              <a:stCxn id="159" idx="4"/>
              <a:endCxn id="15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 xmlns:a16="http://schemas.microsoft.com/office/drawing/2014/main" id="{FE230071-FA3B-4901-870E-1CD290D62A0B}"/>
                </a:ext>
              </a:extLst>
            </p:cNvPr>
            <p:cNvCxnSpPr>
              <a:cxnSpLocks/>
              <a:stCxn id="158" idx="3"/>
              <a:endCxn id="15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 xmlns:a16="http://schemas.microsoft.com/office/drawing/2014/main" id="{9D3CDA2C-BF37-4160-9E31-E032C9E4D313}"/>
                </a:ext>
              </a:extLst>
            </p:cNvPr>
            <p:cNvCxnSpPr>
              <a:cxnSpLocks/>
              <a:stCxn id="158" idx="2"/>
              <a:endCxn id="15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 xmlns:a16="http://schemas.microsoft.com/office/drawing/2014/main" id="{CB522238-E2C6-4475-A3EA-DDD2AA8101F6}"/>
                </a:ext>
              </a:extLst>
            </p:cNvPr>
            <p:cNvCxnSpPr>
              <a:cxnSpLocks/>
              <a:stCxn id="158" idx="1"/>
              <a:endCxn id="16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 xmlns:a16="http://schemas.microsoft.com/office/drawing/2014/main" id="{233C6D0C-FA96-4E98-A199-5916D8D702D3}"/>
                </a:ext>
              </a:extLst>
            </p:cNvPr>
            <p:cNvCxnSpPr>
              <a:cxnSpLocks/>
              <a:stCxn id="156" idx="1"/>
              <a:endCxn id="16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 xmlns:a16="http://schemas.microsoft.com/office/drawing/2014/main" id="{A729AD61-2C90-4A40-9373-111E09D129FF}"/>
                </a:ext>
              </a:extLst>
            </p:cNvPr>
            <p:cNvCxnSpPr>
              <a:cxnSpLocks/>
              <a:stCxn id="156" idx="0"/>
              <a:endCxn id="15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 xmlns:a16="http://schemas.microsoft.com/office/drawing/2014/main" id="{CCD5735F-C572-4051-AFD1-2FDB5C9E41CD}"/>
                </a:ext>
              </a:extLst>
            </p:cNvPr>
            <p:cNvCxnSpPr>
              <a:cxnSpLocks/>
              <a:stCxn id="162" idx="0"/>
              <a:endCxn id="16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 xmlns:a16="http://schemas.microsoft.com/office/drawing/2014/main" id="{0FEF02E9-3660-47F0-8B9A-F0001D874234}"/>
                </a:ext>
              </a:extLst>
            </p:cNvPr>
            <p:cNvCxnSpPr>
              <a:cxnSpLocks/>
              <a:stCxn id="190" idx="7"/>
              <a:endCxn id="16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 xmlns:a16="http://schemas.microsoft.com/office/drawing/2014/main" id="{54F3F369-F64B-4F9C-85D1-D648D50CE0B4}"/>
                </a:ext>
              </a:extLst>
            </p:cNvPr>
            <p:cNvCxnSpPr>
              <a:cxnSpLocks/>
              <a:endCxn id="16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 xmlns:a16="http://schemas.microsoft.com/office/drawing/2014/main" id="{4F94C582-AC89-4DE1-AA8B-F09965AB1C62}"/>
                </a:ext>
              </a:extLst>
            </p:cNvPr>
            <p:cNvCxnSpPr>
              <a:cxnSpLocks/>
              <a:stCxn id="189" idx="5"/>
              <a:endCxn id="16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 xmlns:a16="http://schemas.microsoft.com/office/drawing/2014/main" id="{4523F999-D436-4633-ACDB-24472C3CC257}"/>
                </a:ext>
              </a:extLst>
            </p:cNvPr>
            <p:cNvCxnSpPr>
              <a:cxnSpLocks/>
              <a:endCxn id="16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 xmlns:a16="http://schemas.microsoft.com/office/drawing/2014/main" id="{B3D64676-DB67-40B9-AEC9-9B75F16D631D}"/>
                </a:ext>
              </a:extLst>
            </p:cNvPr>
            <p:cNvCxnSpPr>
              <a:cxnSpLocks/>
              <a:stCxn id="16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 xmlns:a16="http://schemas.microsoft.com/office/drawing/2014/main" id="{1F7355A7-F8E5-41B2-9B05-B62EF4732C59}"/>
                </a:ext>
              </a:extLst>
            </p:cNvPr>
            <p:cNvCxnSpPr>
              <a:cxnSpLocks/>
              <a:stCxn id="163" idx="3"/>
              <a:endCxn id="15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 xmlns:a16="http://schemas.microsoft.com/office/drawing/2014/main" id="{99823B59-3C0E-455B-8FF9-04B29851A6A0}"/>
                </a:ext>
              </a:extLst>
            </p:cNvPr>
            <p:cNvCxnSpPr>
              <a:cxnSpLocks/>
              <a:stCxn id="163" idx="1"/>
              <a:endCxn id="15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 xmlns:a16="http://schemas.microsoft.com/office/drawing/2014/main" id="{312ED6C6-4020-4BB9-A786-2506D8F27791}"/>
                </a:ext>
              </a:extLst>
            </p:cNvPr>
            <p:cNvCxnSpPr>
              <a:cxnSpLocks/>
              <a:stCxn id="162" idx="2"/>
              <a:endCxn id="15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 xmlns:a16="http://schemas.microsoft.com/office/drawing/2014/main" id="{9FE7B4C3-08E4-4D39-9F8A-9F58159511B1}"/>
                </a:ext>
              </a:extLst>
            </p:cNvPr>
            <p:cNvCxnSpPr>
              <a:cxnSpLocks/>
              <a:stCxn id="161" idx="3"/>
              <a:endCxn id="15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 xmlns:a16="http://schemas.microsoft.com/office/drawing/2014/main" id="{95B5A73C-6A49-4311-81A1-40E05BC85011}"/>
                </a:ext>
              </a:extLst>
            </p:cNvPr>
            <p:cNvCxnSpPr>
              <a:cxnSpLocks/>
              <a:stCxn id="161" idx="2"/>
              <a:endCxn id="15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 xmlns:a16="http://schemas.microsoft.com/office/drawing/2014/main" id="{8B3880C6-3B0F-467B-8B62-1CC43C10042B}"/>
                </a:ext>
              </a:extLst>
            </p:cNvPr>
            <p:cNvCxnSpPr>
              <a:cxnSpLocks/>
              <a:stCxn id="157" idx="1"/>
              <a:endCxn id="16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 xmlns:a16="http://schemas.microsoft.com/office/drawing/2014/main" id="{95C7548A-EB61-44C1-85E4-C4F4D4CEF154}"/>
                </a:ext>
              </a:extLst>
            </p:cNvPr>
            <p:cNvCxnSpPr>
              <a:cxnSpLocks/>
              <a:stCxn id="156" idx="2"/>
              <a:endCxn id="15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 xmlns:a16="http://schemas.microsoft.com/office/drawing/2014/main" id="{AFD0F992-182A-4AA4-9AA3-1D667E3305FC}"/>
                </a:ext>
              </a:extLst>
            </p:cNvPr>
            <p:cNvCxnSpPr>
              <a:cxnSpLocks/>
              <a:stCxn id="155" idx="1"/>
              <a:endCxn id="15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 xmlns:a16="http://schemas.microsoft.com/office/drawing/2014/main" id="{235BDD1C-461D-44FD-B830-0C84D42E5C51}"/>
                </a:ext>
              </a:extLst>
            </p:cNvPr>
            <p:cNvCxnSpPr>
              <a:cxnSpLocks/>
              <a:stCxn id="155" idx="3"/>
              <a:endCxn id="16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 xmlns:a16="http://schemas.microsoft.com/office/drawing/2014/main" id="{E7DF0928-E9BB-407B-9C07-682EAE36AB7D}"/>
                </a:ext>
              </a:extLst>
            </p:cNvPr>
            <p:cNvCxnSpPr>
              <a:cxnSpLocks/>
              <a:stCxn id="158" idx="4"/>
              <a:endCxn id="16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 xmlns:a16="http://schemas.microsoft.com/office/drawing/2014/main" id="{2446533E-7A02-4BE9-BBBC-2CCADCDE0D1E}"/>
                </a:ext>
              </a:extLst>
            </p:cNvPr>
            <p:cNvCxnSpPr>
              <a:cxnSpLocks/>
              <a:stCxn id="154" idx="5"/>
              <a:endCxn id="16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 xmlns:a16="http://schemas.microsoft.com/office/drawing/2014/main" id="{6ECDB391-731C-404B-85D4-C2628967D634}"/>
                </a:ext>
              </a:extLst>
            </p:cNvPr>
            <p:cNvCxnSpPr>
              <a:cxnSpLocks/>
              <a:stCxn id="155" idx="7"/>
              <a:endCxn id="15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 xmlns:a16="http://schemas.microsoft.com/office/drawing/2014/main" id="{96D2F6C9-FEC3-4ADF-AA24-325DDE138937}"/>
                </a:ext>
              </a:extLst>
            </p:cNvPr>
            <p:cNvCxnSpPr>
              <a:cxnSpLocks/>
              <a:stCxn id="153" idx="7"/>
              <a:endCxn id="15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 xmlns:a16="http://schemas.microsoft.com/office/drawing/2014/main" id="{6B12357E-FF6B-4E99-89D4-6B33CE456113}"/>
                </a:ext>
              </a:extLst>
            </p:cNvPr>
            <p:cNvCxnSpPr>
              <a:cxnSpLocks/>
              <a:endCxn id="15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 xmlns:a16="http://schemas.microsoft.com/office/drawing/2014/main" id="{CBB8C5EF-8D5B-411B-931F-BAE9CF677D5C}"/>
                </a:ext>
              </a:extLst>
            </p:cNvPr>
            <p:cNvCxnSpPr>
              <a:cxnSpLocks/>
              <a:stCxn id="163" idx="7"/>
              <a:endCxn id="16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 xmlns:a16="http://schemas.microsoft.com/office/drawing/2014/main" id="{918CD5B5-7BA7-4AAA-B55C-52A783DED9C2}"/>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 xmlns:a16="http://schemas.microsoft.com/office/drawing/2014/main" id="{B1867FA9-EA25-46D4-955D-D750DF4202FA}"/>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 xmlns:a16="http://schemas.microsoft.com/office/drawing/2014/main" id="{4EB8A289-7281-4C44-A8FA-CF490A67DE5F}"/>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 xmlns:a16="http://schemas.microsoft.com/office/drawing/2014/main" id="{DE92BBD4-127C-4A55-B360-F0703EF32816}"/>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 xmlns:a16="http://schemas.microsoft.com/office/drawing/2014/main" id="{4E8DC9A0-C9AE-4F6B-B074-554E988FD734}"/>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 xmlns:a16="http://schemas.microsoft.com/office/drawing/2014/main" id="{350E12A7-92D2-4832-8C11-D2EF077CAA6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 xmlns:a16="http://schemas.microsoft.com/office/drawing/2014/main" id="{997A0C3D-DE6B-47AF-BF4D-355EE879A62D}"/>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 xmlns:a16="http://schemas.microsoft.com/office/drawing/2014/main" id="{CAF18318-0B39-401E-A80B-5022BF0A5F77}"/>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 xmlns:a16="http://schemas.microsoft.com/office/drawing/2014/main" id="{5E4ED360-1F4F-4BF4-B7E4-939726B81390}"/>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 xmlns:a16="http://schemas.microsoft.com/office/drawing/2014/main" id="{63E9B74E-BA0F-489D-87B1-DC19435EBCAC}"/>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 xmlns:a16="http://schemas.microsoft.com/office/drawing/2014/main" id="{45BAFD2B-A9A5-481D-88DA-82FDB857E53B}"/>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 xmlns:a16="http://schemas.microsoft.com/office/drawing/2014/main" id="{7FC3C5CD-DEBC-43B6-BCA5-62C5367D370A}"/>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 xmlns:a16="http://schemas.microsoft.com/office/drawing/2014/main" id="{9633E220-DACF-41BA-887C-0F82F1ED870A}"/>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 xmlns:a16="http://schemas.microsoft.com/office/drawing/2014/main" id="{DE42CE21-B5FF-4B0C-9889-7E06D3130A30}"/>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 xmlns:a16="http://schemas.microsoft.com/office/drawing/2014/main" id="{471B7682-0FDC-42EA-812E-4E3FDB250781}"/>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 xmlns:a16="http://schemas.microsoft.com/office/drawing/2014/main" id="{F4E72050-C69C-42F9-96C3-C2957922C80E}"/>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Chord 164">
              <a:extLst>
                <a:ext uri="{FF2B5EF4-FFF2-40B4-BE49-F238E27FC236}">
                  <a16:creationId xmlns="" xmlns:a16="http://schemas.microsoft.com/office/drawing/2014/main" id="{7CA00376-0EE2-4B06-9D7B-B125A6E09ABD}"/>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hord 165">
              <a:extLst>
                <a:ext uri="{FF2B5EF4-FFF2-40B4-BE49-F238E27FC236}">
                  <a16:creationId xmlns="" xmlns:a16="http://schemas.microsoft.com/office/drawing/2014/main" id="{57F280ED-BB4E-4E25-A44A-6CD8135A8B96}"/>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66">
              <a:extLst>
                <a:ext uri="{FF2B5EF4-FFF2-40B4-BE49-F238E27FC236}">
                  <a16:creationId xmlns="" xmlns:a16="http://schemas.microsoft.com/office/drawing/2014/main" id="{AA77E452-5747-46E5-ABF3-6AC157DCCC70}"/>
                </a:ext>
              </a:extLst>
            </p:cNvPr>
            <p:cNvCxnSpPr>
              <a:cxnSpLocks/>
              <a:stCxn id="165" idx="1"/>
              <a:endCxn id="15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 xmlns:a16="http://schemas.microsoft.com/office/drawing/2014/main" id="{20CDE5E1-34A1-481A-B2E2-387B2CBD1241}"/>
                </a:ext>
              </a:extLst>
            </p:cNvPr>
            <p:cNvCxnSpPr>
              <a:cxnSpLocks/>
              <a:stCxn id="187" idx="6"/>
              <a:endCxn id="16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 xmlns:a16="http://schemas.microsoft.com/office/drawing/2014/main" id="{FBF83BC1-9A13-4D9A-8782-5A73E98B3ADD}"/>
                </a:ext>
              </a:extLst>
            </p:cNvPr>
            <p:cNvCxnSpPr>
              <a:cxnSpLocks/>
              <a:stCxn id="184" idx="4"/>
              <a:endCxn id="19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 xmlns:a16="http://schemas.microsoft.com/office/drawing/2014/main" id="{3C8FFE22-7453-4801-944E-F13F978920C6}"/>
                </a:ext>
              </a:extLst>
            </p:cNvPr>
            <p:cNvCxnSpPr>
              <a:cxnSpLocks/>
              <a:stCxn id="190" idx="4"/>
              <a:endCxn id="18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 xmlns:a16="http://schemas.microsoft.com/office/drawing/2014/main" id="{1E3E1655-67D3-4AF8-8B80-CBDAC34258E9}"/>
                </a:ext>
              </a:extLst>
            </p:cNvPr>
            <p:cNvCxnSpPr>
              <a:cxnSpLocks/>
              <a:stCxn id="18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 xmlns:a16="http://schemas.microsoft.com/office/drawing/2014/main" id="{ADC782EA-CD84-4EEA-9A37-9C9284079F0D}"/>
                </a:ext>
              </a:extLst>
            </p:cNvPr>
            <p:cNvCxnSpPr>
              <a:cxnSpLocks/>
              <a:stCxn id="188" idx="0"/>
              <a:endCxn id="18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 xmlns:a16="http://schemas.microsoft.com/office/drawing/2014/main" id="{03764B74-6C2F-4126-8046-5794168C5A1F}"/>
                </a:ext>
              </a:extLst>
            </p:cNvPr>
            <p:cNvCxnSpPr>
              <a:cxnSpLocks/>
              <a:stCxn id="198" idx="1"/>
              <a:endCxn id="18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 xmlns:a16="http://schemas.microsoft.com/office/drawing/2014/main" id="{D4EDF647-0DDC-4B1F-9D35-50264C207371}"/>
                </a:ext>
              </a:extLst>
            </p:cNvPr>
            <p:cNvCxnSpPr>
              <a:cxnSpLocks/>
              <a:stCxn id="189" idx="2"/>
              <a:endCxn id="19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 xmlns:a16="http://schemas.microsoft.com/office/drawing/2014/main" id="{C1C349FE-A8BE-41F1-8263-96E3CCB375CE}"/>
                </a:ext>
              </a:extLst>
            </p:cNvPr>
            <p:cNvCxnSpPr>
              <a:cxnSpLocks/>
              <a:stCxn id="18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 xmlns:a16="http://schemas.microsoft.com/office/drawing/2014/main" id="{0FEC21BE-0572-4FDB-990B-9FBE780FFD20}"/>
                </a:ext>
              </a:extLst>
            </p:cNvPr>
            <p:cNvCxnSpPr>
              <a:cxnSpLocks/>
              <a:stCxn id="161" idx="1"/>
              <a:endCxn id="6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 xmlns:a16="http://schemas.microsoft.com/office/drawing/2014/main" id="{F5D8913D-7314-4DF7-8A8F-6298A4FBEAA7}"/>
                </a:ext>
              </a:extLst>
            </p:cNvPr>
            <p:cNvCxnSpPr>
              <a:cxnSpLocks/>
              <a:stCxn id="186" idx="6"/>
              <a:endCxn id="18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 xmlns:a16="http://schemas.microsoft.com/office/drawing/2014/main" id="{682DBBFD-3D61-4A35-9A53-CDB7F1CF5F1A}"/>
                </a:ext>
              </a:extLst>
            </p:cNvPr>
            <p:cNvCxnSpPr>
              <a:cxnSpLocks/>
              <a:stCxn id="184" idx="7"/>
              <a:endCxn id="18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 xmlns:a16="http://schemas.microsoft.com/office/drawing/2014/main" id="{9B056A01-E964-4B68-8AD0-CBCD03C45EDF}"/>
                </a:ext>
              </a:extLst>
            </p:cNvPr>
            <p:cNvCxnSpPr>
              <a:cxnSpLocks/>
              <a:stCxn id="184" idx="5"/>
              <a:endCxn id="18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 xmlns:a16="http://schemas.microsoft.com/office/drawing/2014/main" id="{B54F9885-287A-4DC7-9137-2CDE4D7CA098}"/>
                </a:ext>
              </a:extLst>
            </p:cNvPr>
            <p:cNvCxnSpPr>
              <a:cxnSpLocks/>
              <a:stCxn id="185" idx="3"/>
              <a:endCxn id="18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 xmlns:a16="http://schemas.microsoft.com/office/drawing/2014/main" id="{6B26F277-DC45-4628-B233-EB399E4EB57A}"/>
                </a:ext>
              </a:extLst>
            </p:cNvPr>
            <p:cNvCxnSpPr>
              <a:cxnSpLocks/>
              <a:stCxn id="187" idx="4"/>
              <a:endCxn id="19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 xmlns:a16="http://schemas.microsoft.com/office/drawing/2014/main" id="{49C7A482-614F-4EE2-8116-F8EBFBAABF53}"/>
                </a:ext>
              </a:extLst>
            </p:cNvPr>
            <p:cNvCxnSpPr>
              <a:cxnSpLocks/>
              <a:stCxn id="163" idx="2"/>
              <a:endCxn id="18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 xmlns:a16="http://schemas.microsoft.com/office/drawing/2014/main" id="{DCE28BA0-7308-40E5-98FF-FC21503A5B6A}"/>
                </a:ext>
              </a:extLst>
            </p:cNvPr>
            <p:cNvCxnSpPr>
              <a:cxnSpLocks/>
              <a:endCxn id="18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 xmlns:a16="http://schemas.microsoft.com/office/drawing/2014/main" id="{F684A9A5-FD03-43F7-821E-7CAED02F8CE0}"/>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 xmlns:a16="http://schemas.microsoft.com/office/drawing/2014/main" id="{4B1FF205-9F88-462C-8123-8D3230362A05}"/>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 xmlns:a16="http://schemas.microsoft.com/office/drawing/2014/main" id="{DD0BCC4B-B86D-416D-8CA4-2F28B8158BF7}"/>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 xmlns:a16="http://schemas.microsoft.com/office/drawing/2014/main" id="{835BA151-9715-4892-9B9F-44AD33558115}"/>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 xmlns:a16="http://schemas.microsoft.com/office/drawing/2014/main" id="{F69DD253-2962-479B-ABCC-E4A5E4371985}"/>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 xmlns:a16="http://schemas.microsoft.com/office/drawing/2014/main" id="{526D8040-2E7B-4197-85D2-2B53408667B6}"/>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 xmlns:a16="http://schemas.microsoft.com/office/drawing/2014/main" id="{D970FB96-3383-4573-B5CC-C540DD214A8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 xmlns:a16="http://schemas.microsoft.com/office/drawing/2014/main" id="{F2D68DB8-1D21-4EF0-9E48-1574CCAA9B74}"/>
                </a:ext>
              </a:extLst>
            </p:cNvPr>
            <p:cNvCxnSpPr>
              <a:cxnSpLocks/>
              <a:stCxn id="19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 xmlns:a16="http://schemas.microsoft.com/office/drawing/2014/main" id="{5BCDDE6E-EA52-40A5-BB3F-79FF9E5D281F}"/>
                </a:ext>
              </a:extLst>
            </p:cNvPr>
            <p:cNvCxnSpPr>
              <a:cxnSpLocks/>
              <a:stCxn id="186" idx="4"/>
              <a:endCxn id="18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 xmlns:a16="http://schemas.microsoft.com/office/drawing/2014/main" id="{CCA03371-1F8C-40B6-AA4E-F18321AC69C6}"/>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4" name="Straight Connector 193">
              <a:extLst>
                <a:ext uri="{FF2B5EF4-FFF2-40B4-BE49-F238E27FC236}">
                  <a16:creationId xmlns="" xmlns:a16="http://schemas.microsoft.com/office/drawing/2014/main" id="{B76A6D09-DC0C-458E-9093-BB5321FB7005}"/>
                </a:ext>
              </a:extLst>
            </p:cNvPr>
            <p:cNvCxnSpPr>
              <a:cxnSpLocks/>
              <a:stCxn id="193" idx="3"/>
              <a:endCxn id="15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 xmlns:a16="http://schemas.microsoft.com/office/drawing/2014/main" id="{12CD88CD-0A38-4CC0-8654-B7A7F993F91F}"/>
                </a:ext>
              </a:extLst>
            </p:cNvPr>
            <p:cNvCxnSpPr>
              <a:cxnSpLocks/>
              <a:stCxn id="193" idx="2"/>
              <a:endCxn id="6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 xmlns:a16="http://schemas.microsoft.com/office/drawing/2014/main" id="{F02F2C51-8333-441A-9C35-4657792FD377}"/>
                </a:ext>
              </a:extLst>
            </p:cNvPr>
            <p:cNvCxnSpPr>
              <a:cxnSpLocks/>
              <a:stCxn id="186" idx="7"/>
              <a:endCxn id="7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 xmlns:a16="http://schemas.microsoft.com/office/drawing/2014/main" id="{19E20C2C-3D8B-4180-A382-8A897EC4A50C}"/>
                </a:ext>
              </a:extLst>
            </p:cNvPr>
            <p:cNvCxnSpPr>
              <a:cxnSpLocks/>
              <a:endCxn id="18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8" name="Chord 197">
              <a:extLst>
                <a:ext uri="{FF2B5EF4-FFF2-40B4-BE49-F238E27FC236}">
                  <a16:creationId xmlns="" xmlns:a16="http://schemas.microsoft.com/office/drawing/2014/main" id="{BA8AAD6F-48DD-4B4A-8B07-8D14F0482F25}"/>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9" name="Straight Connector 198">
              <a:extLst>
                <a:ext uri="{FF2B5EF4-FFF2-40B4-BE49-F238E27FC236}">
                  <a16:creationId xmlns="" xmlns:a16="http://schemas.microsoft.com/office/drawing/2014/main" id="{5619848B-D2DD-45E2-9E98-6D843AAFC00F}"/>
                </a:ext>
              </a:extLst>
            </p:cNvPr>
            <p:cNvCxnSpPr>
              <a:cxnSpLocks/>
              <a:stCxn id="18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 xmlns:a16="http://schemas.microsoft.com/office/drawing/2014/main" id="{F4F32B7E-8633-40E7-BCCF-C102FDD59C1A}"/>
                </a:ext>
              </a:extLst>
            </p:cNvPr>
            <p:cNvCxnSpPr>
              <a:cxnSpLocks/>
              <a:stCxn id="185" idx="6"/>
              <a:endCxn id="6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 xmlns:a16="http://schemas.microsoft.com/office/drawing/2014/main" id="{1652FB14-5DFE-48A7-A91A-ABBB3E05BE8B}"/>
                </a:ext>
              </a:extLst>
            </p:cNvPr>
            <p:cNvCxnSpPr>
              <a:cxnSpLocks/>
              <a:stCxn id="185" idx="5"/>
              <a:endCxn id="16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 xmlns:a16="http://schemas.microsoft.com/office/drawing/2014/main" id="{71F0BB60-FEE5-4AFD-96DD-718BD92A9334}"/>
                </a:ext>
              </a:extLst>
            </p:cNvPr>
            <p:cNvCxnSpPr>
              <a:cxnSpLocks/>
              <a:stCxn id="70" idx="0"/>
              <a:endCxn id="18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 xmlns:a16="http://schemas.microsoft.com/office/drawing/2014/main" id="{64AE5D89-BAF1-436F-8C2D-335C798AECC2}"/>
                </a:ext>
              </a:extLst>
            </p:cNvPr>
            <p:cNvCxnSpPr>
              <a:cxnSpLocks/>
              <a:stCxn id="190" idx="5"/>
              <a:endCxn id="16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 xmlns:a16="http://schemas.microsoft.com/office/drawing/2014/main" id="{465529D6-F12E-4CDA-A0D6-C3EDD27398E7}"/>
                </a:ext>
              </a:extLst>
            </p:cNvPr>
            <p:cNvCxnSpPr>
              <a:cxnSpLocks/>
              <a:stCxn id="157" idx="7"/>
              <a:endCxn id="6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 xmlns:a16="http://schemas.microsoft.com/office/drawing/2014/main" id="{44B7F7E3-3FE7-4599-A41F-54E61B46C73F}"/>
                </a:ext>
              </a:extLst>
            </p:cNvPr>
            <p:cNvCxnSpPr>
              <a:cxnSpLocks/>
              <a:stCxn id="86" idx="7"/>
              <a:endCxn id="19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 xmlns:a16="http://schemas.microsoft.com/office/drawing/2014/main" id="{66318CED-53D0-44E7-A885-CB55EB0AD117}"/>
                </a:ext>
              </a:extLst>
            </p:cNvPr>
            <p:cNvCxnSpPr>
              <a:cxnSpLocks/>
              <a:stCxn id="160" idx="7"/>
              <a:endCxn id="7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 xmlns:a16="http://schemas.microsoft.com/office/drawing/2014/main" id="{8946FED9-2169-44E8-A754-AB62DA037F0A}"/>
                </a:ext>
              </a:extLst>
            </p:cNvPr>
            <p:cNvCxnSpPr>
              <a:cxnSpLocks/>
              <a:stCxn id="160" idx="6"/>
              <a:endCxn id="19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 xmlns:a16="http://schemas.microsoft.com/office/drawing/2014/main" id="{0B37CBF4-9C3B-48B5-AA98-461BAB810D12}"/>
                </a:ext>
              </a:extLst>
            </p:cNvPr>
            <p:cNvCxnSpPr>
              <a:cxnSpLocks/>
              <a:stCxn id="76" idx="0"/>
              <a:endCxn id="16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 xmlns:a16="http://schemas.microsoft.com/office/drawing/2014/main" id="{07ACB1E0-C614-417B-889A-FE4A3B7587F6}"/>
                </a:ext>
              </a:extLst>
            </p:cNvPr>
            <p:cNvCxnSpPr>
              <a:cxnSpLocks/>
              <a:stCxn id="216" idx="0"/>
              <a:endCxn id="21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 xmlns:a16="http://schemas.microsoft.com/office/drawing/2014/main" id="{3309A7A1-7982-4C1F-A2DF-41C106014407}"/>
                </a:ext>
              </a:extLst>
            </p:cNvPr>
            <p:cNvCxnSpPr>
              <a:cxnSpLocks/>
              <a:stCxn id="84" idx="0"/>
              <a:endCxn id="21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 xmlns:a16="http://schemas.microsoft.com/office/drawing/2014/main" id="{2B4C1051-A852-40BC-9B46-737F248DB59D}"/>
                </a:ext>
              </a:extLst>
            </p:cNvPr>
            <p:cNvCxnSpPr>
              <a:cxnSpLocks/>
              <a:stCxn id="83" idx="0"/>
              <a:endCxn id="21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 xmlns:a16="http://schemas.microsoft.com/office/drawing/2014/main" id="{C3356B23-C110-432A-B5BD-D8DAF0D562C5}"/>
                </a:ext>
              </a:extLst>
            </p:cNvPr>
            <p:cNvCxnSpPr>
              <a:cxnSpLocks/>
              <a:stCxn id="160" idx="1"/>
              <a:endCxn id="21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 xmlns:a16="http://schemas.microsoft.com/office/drawing/2014/main" id="{E4D5028F-BDBA-4D80-A3AE-9A52527CC849}"/>
                </a:ext>
              </a:extLst>
            </p:cNvPr>
            <p:cNvCxnSpPr>
              <a:cxnSpLocks/>
              <a:stCxn id="76" idx="0"/>
              <a:endCxn id="21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 xmlns:a16="http://schemas.microsoft.com/office/drawing/2014/main" id="{AB7C5C6B-4C3C-4375-968A-AC135645C31E}"/>
                </a:ext>
              </a:extLst>
            </p:cNvPr>
            <p:cNvCxnSpPr>
              <a:cxnSpLocks/>
              <a:stCxn id="217" idx="7"/>
              <a:endCxn id="21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5" name="Oval 214">
              <a:extLst>
                <a:ext uri="{FF2B5EF4-FFF2-40B4-BE49-F238E27FC236}">
                  <a16:creationId xmlns="" xmlns:a16="http://schemas.microsoft.com/office/drawing/2014/main" id="{CEF204AF-7FC9-4D6C-A985-4FEA30A8B7D8}"/>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 xmlns:a16="http://schemas.microsoft.com/office/drawing/2014/main" id="{AD5E5801-7F9B-452B-8250-1C6C1CD5B2EE}"/>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 xmlns:a16="http://schemas.microsoft.com/office/drawing/2014/main" id="{3E8B1BA6-41C6-482C-AB43-908F91646B5C}"/>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8" name="Straight Connector 217">
              <a:extLst>
                <a:ext uri="{FF2B5EF4-FFF2-40B4-BE49-F238E27FC236}">
                  <a16:creationId xmlns="" xmlns:a16="http://schemas.microsoft.com/office/drawing/2014/main" id="{A903B2E3-0088-4A7E-A8DA-16B33C3CC211}"/>
                </a:ext>
              </a:extLst>
            </p:cNvPr>
            <p:cNvCxnSpPr>
              <a:cxnSpLocks/>
              <a:stCxn id="81" idx="0"/>
              <a:endCxn id="21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 xmlns:a16="http://schemas.microsoft.com/office/drawing/2014/main" id="{25F9924A-2C18-42D0-BE32-4582BDDC2523}"/>
                </a:ext>
              </a:extLst>
            </p:cNvPr>
            <p:cNvCxnSpPr>
              <a:cxnSpLocks/>
              <a:endCxn id="8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4" name="Rectangle 2">
            <a:extLst>
              <a:ext uri="{FF2B5EF4-FFF2-40B4-BE49-F238E27FC236}">
                <a16:creationId xmlns="" xmlns:a16="http://schemas.microsoft.com/office/drawing/2014/main" id="{C670D5AB-725A-48A6-9103-3AD03CA8FC5D}"/>
              </a:ext>
            </a:extLst>
          </p:cNvPr>
          <p:cNvSpPr/>
          <p:nvPr userDrawn="1"/>
        </p:nvSpPr>
        <p:spPr>
          <a:xfrm flipH="1">
            <a:off x="7824192" y="0"/>
            <a:ext cx="43678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Picture Placeholder 2"/>
          <p:cNvSpPr>
            <a:spLocks noGrp="1"/>
          </p:cNvSpPr>
          <p:nvPr>
            <p:ph type="pic" idx="10" hasCustomPrompt="1"/>
          </p:nvPr>
        </p:nvSpPr>
        <p:spPr>
          <a:xfrm>
            <a:off x="6272301" y="540477"/>
            <a:ext cx="4200812" cy="5777046"/>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 And Send To Back </a:t>
            </a:r>
            <a:endParaRPr lang="ko-KR" altLang="en-US"/>
          </a:p>
        </p:txBody>
      </p:sp>
    </p:spTree>
    <p:extLst>
      <p:ext uri="{BB962C8B-B14F-4D97-AF65-F5344CB8AC3E}">
        <p14:creationId xmlns="" xmlns:p14="http://schemas.microsoft.com/office/powerpoint/2010/main" val="177166589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004172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p:txBody>
          <a:bodyPr/>
          <a:lstStyle/>
          <a:p>
            <a:fld id="{47C9B81F-C347-4BEF-BFDF-29C42F48304A}" type="datetimeFigureOut">
              <a:rPr lang="en-US" smtClean="0"/>
              <a:pPr/>
              <a:t>4/28/2021</a:t>
            </a:fld>
            <a:endParaRPr lang="en-US"/>
          </a:p>
        </p:txBody>
      </p:sp>
      <p:sp>
        <p:nvSpPr>
          <p:cNvPr id="5" name="4 Marcador de pie de página"/>
          <p:cNvSpPr>
            <a:spLocks noGrp="1"/>
          </p:cNvSpPr>
          <p:nvPr>
            <p:ph type="ftr" sz="quarter" idx="11"/>
          </p:nvPr>
        </p:nvSpPr>
        <p:spPr/>
        <p:txBody>
          <a:bodyPr/>
          <a:lstStyle/>
          <a:p>
            <a:endParaRPr kumimoji="0" lang="en-US"/>
          </a:p>
        </p:txBody>
      </p:sp>
      <p:sp>
        <p:nvSpPr>
          <p:cNvPr id="6" name="5 Marcador de número de diapositiva"/>
          <p:cNvSpPr>
            <a:spLocks noGrp="1"/>
          </p:cNvSpPr>
          <p:nvPr>
            <p:ph type="sldNum" sz="quarter" idx="12"/>
          </p:nvPr>
        </p:nvSpPr>
        <p:spPr/>
        <p:txBody>
          <a:bodyPr/>
          <a:lstStyle/>
          <a:p>
            <a:fld id="{042AED99-7FB4-404E-8A97-64753DCE42EC}" type="slidenum">
              <a:rPr kumimoji="0" lang="en-US" smtClean="0"/>
              <a:pPr/>
              <a:t>‹Nº›</a:t>
            </a:fld>
            <a:endParaRPr kumimoji="0" lang="en-US"/>
          </a:p>
        </p:txBody>
      </p:sp>
    </p:spTree>
    <p:extLst>
      <p:ext uri="{BB962C8B-B14F-4D97-AF65-F5344CB8AC3E}">
        <p14:creationId xmlns="" xmlns:p14="http://schemas.microsoft.com/office/powerpoint/2010/main" val="4285304502"/>
      </p:ext>
    </p:extLst>
  </p:cSld>
  <p:clrMapOvr>
    <a:overrideClrMapping bg1="dk1" tx1="lt1" bg2="dk2" tx2="lt2" accent1="accent1" accent2="accent2" accent3="accent3" accent4="accent4" accent5="accent5" accent6="accent6" hlink="hlink" folHlink="folHlink"/>
  </p:clrMapOvr>
  <p:transition spd="med">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70" r:id="rId4"/>
    <p:sldLayoutId id="2147483671" r:id="rId5"/>
    <p:sldLayoutId id="2147483672" r:id="rId6"/>
    <p:sldLayoutId id="2147483673" r:id="rId7"/>
    <p:sldLayoutId id="2147483674" r:id="rId8"/>
    <p:sldLayoutId id="2147483675" r:id="rId9"/>
    <p:sldLayoutId id="2147483676" r:id="rId10"/>
    <p:sldLayoutId id="2147483665" r:id="rId11"/>
    <p:sldLayoutId id="2147483669" r:id="rId12"/>
    <p:sldLayoutId id="2147483677" r:id="rId13"/>
    <p:sldLayoutId id="2147483679" r:id="rId14"/>
    <p:sldLayoutId id="2147483678" r:id="rId15"/>
    <p:sldLayoutId id="2147483680" r:id="rId16"/>
    <p:sldLayoutId id="2147483682" r:id="rId17"/>
    <p:sldLayoutId id="2147483691"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1.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1.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1.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5">
            <a:extLst>
              <a:ext uri="{FF2B5EF4-FFF2-40B4-BE49-F238E27FC236}">
                <a16:creationId xmlns="" xmlns:a16="http://schemas.microsoft.com/office/drawing/2014/main" id="{87203AE6-F5A6-4660-966A-9904F52EDE9C}"/>
              </a:ext>
            </a:extLst>
          </p:cNvPr>
          <p:cNvSpPr/>
          <p:nvPr/>
        </p:nvSpPr>
        <p:spPr>
          <a:xfrm>
            <a:off x="2636520" y="4556760"/>
            <a:ext cx="9753600" cy="1860048"/>
          </a:xfrm>
          <a:prstGeom prst="rect">
            <a:avLst/>
          </a:prstGeom>
          <a:gradFill flip="none" rotWithShape="1">
            <a:gsLst>
              <a:gs pos="42000">
                <a:schemeClr val="accent2">
                  <a:alpha val="70000"/>
                  <a:lumMod val="80000"/>
                  <a:lumOff val="20000"/>
                </a:schemeClr>
              </a:gs>
              <a:gs pos="0">
                <a:schemeClr val="accent2">
                  <a:alpha val="0"/>
                  <a:lumMod val="80000"/>
                  <a:lumOff val="20000"/>
                </a:schemeClr>
              </a:gs>
              <a:gs pos="100000">
                <a:schemeClr val="accent2">
                  <a:alpha val="70000"/>
                  <a:lumMod val="80000"/>
                  <a:lumOff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 xmlns:a16="http://schemas.microsoft.com/office/drawing/2014/main" id="{020C8F30-9C91-4D39-A29C-BCE4134E41E9}"/>
              </a:ext>
            </a:extLst>
          </p:cNvPr>
          <p:cNvSpPr txBox="1"/>
          <p:nvPr/>
        </p:nvSpPr>
        <p:spPr>
          <a:xfrm>
            <a:off x="-4762" y="4827935"/>
            <a:ext cx="12192000" cy="1015663"/>
          </a:xfrm>
          <a:prstGeom prst="rect">
            <a:avLst/>
          </a:prstGeom>
          <a:noFill/>
        </p:spPr>
        <p:txBody>
          <a:bodyPr wrap="square" rtlCol="0" anchor="ctr">
            <a:spAutoFit/>
          </a:bodyPr>
          <a:lstStyle/>
          <a:p>
            <a:pPr algn="ctr"/>
            <a:r>
              <a:rPr lang="en-US" altLang="ko-KR" sz="6000" dirty="0" smtClean="0">
                <a:solidFill>
                  <a:schemeClr val="bg1"/>
                </a:solidFill>
                <a:cs typeface="Arial" pitchFamily="34" charset="0"/>
              </a:rPr>
              <a:t>BIENVENIDOS</a:t>
            </a:r>
            <a:endParaRPr lang="ko-KR" altLang="en-US" sz="6000">
              <a:solidFill>
                <a:schemeClr val="bg1"/>
              </a:solidFill>
              <a:cs typeface="Arial" pitchFamily="34" charset="0"/>
            </a:endParaRPr>
          </a:p>
        </p:txBody>
      </p:sp>
      <p:sp>
        <p:nvSpPr>
          <p:cNvPr id="4" name="TextBox 3">
            <a:extLst>
              <a:ext uri="{FF2B5EF4-FFF2-40B4-BE49-F238E27FC236}">
                <a16:creationId xmlns="" xmlns:a16="http://schemas.microsoft.com/office/drawing/2014/main" id="{298CF959-4651-4C64-A08C-8F2BDE46A824}"/>
              </a:ext>
            </a:extLst>
          </p:cNvPr>
          <p:cNvSpPr txBox="1"/>
          <p:nvPr/>
        </p:nvSpPr>
        <p:spPr>
          <a:xfrm>
            <a:off x="4762" y="5753160"/>
            <a:ext cx="12191852" cy="379656"/>
          </a:xfrm>
          <a:prstGeom prst="rect">
            <a:avLst/>
          </a:prstGeom>
          <a:noFill/>
        </p:spPr>
        <p:txBody>
          <a:bodyPr wrap="square" rtlCol="0" anchor="ctr">
            <a:spAutoFit/>
          </a:bodyPr>
          <a:lstStyle/>
          <a:p>
            <a:pPr algn="ctr"/>
            <a:r>
              <a:rPr lang="en-US" altLang="ko-KR" sz="1867" dirty="0" smtClean="0">
                <a:solidFill>
                  <a:schemeClr val="bg1"/>
                </a:solidFill>
                <a:cs typeface="Arial" pitchFamily="34" charset="0"/>
              </a:rPr>
              <a:t>Isftn151 | AS | AYED I </a:t>
            </a:r>
            <a:endParaRPr lang="ko-KR" altLang="en-US" sz="1867">
              <a:solidFill>
                <a:schemeClr val="bg1"/>
              </a:solidFill>
              <a:cs typeface="Arial" pitchFamily="34" charset="0"/>
            </a:endParaRPr>
          </a:p>
        </p:txBody>
      </p:sp>
      <p:grpSp>
        <p:nvGrpSpPr>
          <p:cNvPr id="5" name="Group 4">
            <a:extLst>
              <a:ext uri="{FF2B5EF4-FFF2-40B4-BE49-F238E27FC236}">
                <a16:creationId xmlns="" xmlns:a16="http://schemas.microsoft.com/office/drawing/2014/main" id="{A795E6C6-E728-4964-884A-D05AE1EA6B1A}"/>
              </a:ext>
            </a:extLst>
          </p:cNvPr>
          <p:cNvGrpSpPr/>
          <p:nvPr/>
        </p:nvGrpSpPr>
        <p:grpSpPr>
          <a:xfrm>
            <a:off x="5652748" y="6509779"/>
            <a:ext cx="881742" cy="137160"/>
            <a:chOff x="5215346" y="150098"/>
            <a:chExt cx="881742" cy="137160"/>
          </a:xfrm>
          <a:solidFill>
            <a:schemeClr val="bg1"/>
          </a:solidFill>
        </p:grpSpPr>
        <p:sp>
          <p:nvSpPr>
            <p:cNvPr id="6" name="Rectangle 5">
              <a:extLst>
                <a:ext uri="{FF2B5EF4-FFF2-40B4-BE49-F238E27FC236}">
                  <a16:creationId xmlns="" xmlns:a16="http://schemas.microsoft.com/office/drawing/2014/main" id="{C04EA634-8988-45C1-85E2-AF0B27F4A83E}"/>
                </a:ext>
              </a:extLst>
            </p:cNvPr>
            <p:cNvSpPr/>
            <p:nvPr/>
          </p:nvSpPr>
          <p:spPr>
            <a:xfrm>
              <a:off x="5215346"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Rectangle 6">
              <a:extLst>
                <a:ext uri="{FF2B5EF4-FFF2-40B4-BE49-F238E27FC236}">
                  <a16:creationId xmlns="" xmlns:a16="http://schemas.microsoft.com/office/drawing/2014/main" id="{CC4C736D-D4E2-4A6E-AA8F-A39527332EED}"/>
                </a:ext>
              </a:extLst>
            </p:cNvPr>
            <p:cNvSpPr/>
            <p:nvPr/>
          </p:nvSpPr>
          <p:spPr>
            <a:xfrm>
              <a:off x="5463540"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Rectangle 7">
              <a:extLst>
                <a:ext uri="{FF2B5EF4-FFF2-40B4-BE49-F238E27FC236}">
                  <a16:creationId xmlns="" xmlns:a16="http://schemas.microsoft.com/office/drawing/2014/main" id="{F3568D6C-739E-4E50-A44F-D75A571CD193}"/>
                </a:ext>
              </a:extLst>
            </p:cNvPr>
            <p:cNvSpPr/>
            <p:nvPr/>
          </p:nvSpPr>
          <p:spPr>
            <a:xfrm>
              <a:off x="5711734"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 xmlns:a16="http://schemas.microsoft.com/office/drawing/2014/main" id="{EBA573B1-77EB-4AC0-8EBD-1465AB9FB4E4}"/>
                </a:ext>
              </a:extLst>
            </p:cNvPr>
            <p:cNvSpPr/>
            <p:nvPr/>
          </p:nvSpPr>
          <p:spPr>
            <a:xfrm>
              <a:off x="5959928"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10" name="Group 9">
            <a:extLst>
              <a:ext uri="{FF2B5EF4-FFF2-40B4-BE49-F238E27FC236}">
                <a16:creationId xmlns="" xmlns:a16="http://schemas.microsoft.com/office/drawing/2014/main" id="{520FA3AE-1B39-46DB-BAFE-D2046864A49D}"/>
              </a:ext>
            </a:extLst>
          </p:cNvPr>
          <p:cNvGrpSpPr/>
          <p:nvPr/>
        </p:nvGrpSpPr>
        <p:grpSpPr>
          <a:xfrm>
            <a:off x="5652748" y="4354601"/>
            <a:ext cx="881742" cy="137160"/>
            <a:chOff x="5215346" y="150098"/>
            <a:chExt cx="881742" cy="137160"/>
          </a:xfrm>
          <a:solidFill>
            <a:schemeClr val="bg1"/>
          </a:solidFill>
        </p:grpSpPr>
        <p:sp>
          <p:nvSpPr>
            <p:cNvPr id="11" name="Rectangle 10">
              <a:extLst>
                <a:ext uri="{FF2B5EF4-FFF2-40B4-BE49-F238E27FC236}">
                  <a16:creationId xmlns="" xmlns:a16="http://schemas.microsoft.com/office/drawing/2014/main" id="{DA10EB0C-9DDA-4075-8757-A5A0E29DAF88}"/>
                </a:ext>
              </a:extLst>
            </p:cNvPr>
            <p:cNvSpPr/>
            <p:nvPr/>
          </p:nvSpPr>
          <p:spPr>
            <a:xfrm>
              <a:off x="5215346"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a:extLst>
                <a:ext uri="{FF2B5EF4-FFF2-40B4-BE49-F238E27FC236}">
                  <a16:creationId xmlns="" xmlns:a16="http://schemas.microsoft.com/office/drawing/2014/main" id="{1EA331E6-CA97-412D-8FE9-C2A5CB52D369}"/>
                </a:ext>
              </a:extLst>
            </p:cNvPr>
            <p:cNvSpPr/>
            <p:nvPr/>
          </p:nvSpPr>
          <p:spPr>
            <a:xfrm>
              <a:off x="5463540"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 xmlns:a16="http://schemas.microsoft.com/office/drawing/2014/main" id="{BEFAFF58-7C0C-4719-940D-9F5B7CFFC068}"/>
                </a:ext>
              </a:extLst>
            </p:cNvPr>
            <p:cNvSpPr/>
            <p:nvPr/>
          </p:nvSpPr>
          <p:spPr>
            <a:xfrm>
              <a:off x="5711734"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Rectangle 13">
              <a:extLst>
                <a:ext uri="{FF2B5EF4-FFF2-40B4-BE49-F238E27FC236}">
                  <a16:creationId xmlns="" xmlns:a16="http://schemas.microsoft.com/office/drawing/2014/main" id="{12D800E5-985C-4788-AF1F-0565AA8BB2D3}"/>
                </a:ext>
              </a:extLst>
            </p:cNvPr>
            <p:cNvSpPr/>
            <p:nvPr/>
          </p:nvSpPr>
          <p:spPr>
            <a:xfrm>
              <a:off x="5959928"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
        <p:nvSpPr>
          <p:cNvPr id="2" name="CuadroTexto 1"/>
          <p:cNvSpPr txBox="1"/>
          <p:nvPr/>
        </p:nvSpPr>
        <p:spPr>
          <a:xfrm>
            <a:off x="9655711" y="6435469"/>
            <a:ext cx="2531527" cy="369332"/>
          </a:xfrm>
          <a:prstGeom prst="rect">
            <a:avLst/>
          </a:prstGeom>
          <a:noFill/>
        </p:spPr>
        <p:txBody>
          <a:bodyPr wrap="none" rtlCol="0">
            <a:spAutoFit/>
          </a:bodyPr>
          <a:lstStyle/>
          <a:p>
            <a:r>
              <a:rPr lang="es-AR" dirty="0" smtClean="0">
                <a:solidFill>
                  <a:schemeClr val="bg1">
                    <a:lumMod val="50000"/>
                  </a:schemeClr>
                </a:solidFill>
              </a:rPr>
              <a:t>Un Momento por favor.</a:t>
            </a:r>
            <a:endParaRPr lang="es-AR" dirty="0">
              <a:solidFill>
                <a:schemeClr val="bg1">
                  <a:lumMod val="50000"/>
                </a:schemeClr>
              </a:solidFill>
            </a:endParaRPr>
          </a:p>
        </p:txBody>
      </p:sp>
      <p:grpSp>
        <p:nvGrpSpPr>
          <p:cNvPr id="17" name="Group 76">
            <a:extLst>
              <a:ext uri="{FF2B5EF4-FFF2-40B4-BE49-F238E27FC236}">
                <a16:creationId xmlns="" xmlns:a16="http://schemas.microsoft.com/office/drawing/2014/main" id="{626E2E02-64BD-4169-A614-FA66BF5B698B}"/>
              </a:ext>
            </a:extLst>
          </p:cNvPr>
          <p:cNvGrpSpPr/>
          <p:nvPr/>
        </p:nvGrpSpPr>
        <p:grpSpPr>
          <a:xfrm>
            <a:off x="10297759" y="3574666"/>
            <a:ext cx="1616096" cy="2506537"/>
            <a:chOff x="8606304" y="2313703"/>
            <a:chExt cx="3463288" cy="4339293"/>
          </a:xfrm>
        </p:grpSpPr>
        <p:grpSp>
          <p:nvGrpSpPr>
            <p:cNvPr id="18" name="Group 48">
              <a:extLst>
                <a:ext uri="{FF2B5EF4-FFF2-40B4-BE49-F238E27FC236}">
                  <a16:creationId xmlns="" xmlns:a16="http://schemas.microsoft.com/office/drawing/2014/main" id="{A74F33D9-6D3E-469C-B5E6-1EEF71C8A329}"/>
                </a:ext>
              </a:extLst>
            </p:cNvPr>
            <p:cNvGrpSpPr/>
            <p:nvPr/>
          </p:nvGrpSpPr>
          <p:grpSpPr>
            <a:xfrm>
              <a:off x="8606304" y="4750154"/>
              <a:ext cx="3463288" cy="1902842"/>
              <a:chOff x="-548507" y="477868"/>
              <a:chExt cx="11570449" cy="6357177"/>
            </a:xfrm>
          </p:grpSpPr>
          <p:sp>
            <p:nvSpPr>
              <p:cNvPr id="23" name="Freeform: Shape 49">
                <a:extLst>
                  <a:ext uri="{FF2B5EF4-FFF2-40B4-BE49-F238E27FC236}">
                    <a16:creationId xmlns="" xmlns:a16="http://schemas.microsoft.com/office/drawing/2014/main" id="{A15CA5B2-E5F6-490F-9592-3805EB08C7D6}"/>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24" name="Freeform: Shape 50">
                <a:extLst>
                  <a:ext uri="{FF2B5EF4-FFF2-40B4-BE49-F238E27FC236}">
                    <a16:creationId xmlns="" xmlns:a16="http://schemas.microsoft.com/office/drawing/2014/main" id="{6CD52039-C517-40AA-9504-E70ACFFBDCC4}"/>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25" name="Freeform: Shape 51">
                <a:extLst>
                  <a:ext uri="{FF2B5EF4-FFF2-40B4-BE49-F238E27FC236}">
                    <a16:creationId xmlns="" xmlns:a16="http://schemas.microsoft.com/office/drawing/2014/main" id="{5C2DD39E-DC5F-48B7-8AFD-B662A20F46B8}"/>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26" name="Freeform: Shape 52">
                <a:extLst>
                  <a:ext uri="{FF2B5EF4-FFF2-40B4-BE49-F238E27FC236}">
                    <a16:creationId xmlns="" xmlns:a16="http://schemas.microsoft.com/office/drawing/2014/main" id="{C474017B-EE7C-4F7E-9FEE-1876971131A7}"/>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7" name="Freeform: Shape 53">
                <a:extLst>
                  <a:ext uri="{FF2B5EF4-FFF2-40B4-BE49-F238E27FC236}">
                    <a16:creationId xmlns="" xmlns:a16="http://schemas.microsoft.com/office/drawing/2014/main" id="{A7F49C14-8859-46FF-95F2-7B03B4EE87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28" name="Group 54">
                <a:extLst>
                  <a:ext uri="{FF2B5EF4-FFF2-40B4-BE49-F238E27FC236}">
                    <a16:creationId xmlns="" xmlns:a16="http://schemas.microsoft.com/office/drawing/2014/main" id="{4C2286A0-6B82-406D-BA12-0C9334FA6CC7}"/>
                  </a:ext>
                </a:extLst>
              </p:cNvPr>
              <p:cNvGrpSpPr/>
              <p:nvPr/>
            </p:nvGrpSpPr>
            <p:grpSpPr>
              <a:xfrm>
                <a:off x="1606" y="6382978"/>
                <a:ext cx="413937" cy="115242"/>
                <a:chOff x="5955" y="6353672"/>
                <a:chExt cx="413937" cy="115242"/>
              </a:xfrm>
            </p:grpSpPr>
            <p:sp>
              <p:nvSpPr>
                <p:cNvPr id="33" name="Rectangle: Rounded Corners 59">
                  <a:extLst>
                    <a:ext uri="{FF2B5EF4-FFF2-40B4-BE49-F238E27FC236}">
                      <a16:creationId xmlns="" xmlns:a16="http://schemas.microsoft.com/office/drawing/2014/main" id="{355AA021-D052-4ED9-9011-618FF2595FD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Rounded Corners 60">
                  <a:extLst>
                    <a:ext uri="{FF2B5EF4-FFF2-40B4-BE49-F238E27FC236}">
                      <a16:creationId xmlns="" xmlns:a16="http://schemas.microsoft.com/office/drawing/2014/main" id="{6F3925EF-604F-4ED3-997E-44B278BA2704}"/>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55">
                <a:extLst>
                  <a:ext uri="{FF2B5EF4-FFF2-40B4-BE49-F238E27FC236}">
                    <a16:creationId xmlns="" xmlns:a16="http://schemas.microsoft.com/office/drawing/2014/main" id="{511E5C30-2404-4585-9027-1C9237A195D8}"/>
                  </a:ext>
                </a:extLst>
              </p:cNvPr>
              <p:cNvGrpSpPr/>
              <p:nvPr/>
            </p:nvGrpSpPr>
            <p:grpSpPr>
              <a:xfrm>
                <a:off x="9855291" y="6381600"/>
                <a:ext cx="885989" cy="115242"/>
                <a:chOff x="5955" y="6353672"/>
                <a:chExt cx="413937" cy="115242"/>
              </a:xfrm>
            </p:grpSpPr>
            <p:sp>
              <p:nvSpPr>
                <p:cNvPr id="31" name="Rectangle: Rounded Corners 57">
                  <a:extLst>
                    <a:ext uri="{FF2B5EF4-FFF2-40B4-BE49-F238E27FC236}">
                      <a16:creationId xmlns="" xmlns:a16="http://schemas.microsoft.com/office/drawing/2014/main" id="{67191180-8392-457A-96CA-26B15B81995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Rounded Corners 58">
                  <a:extLst>
                    <a:ext uri="{FF2B5EF4-FFF2-40B4-BE49-F238E27FC236}">
                      <a16:creationId xmlns="" xmlns:a16="http://schemas.microsoft.com/office/drawing/2014/main" id="{F76300A7-A5D0-4916-88B5-AEA5C346B6A6}"/>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Freeform: Shape 56">
                <a:extLst>
                  <a:ext uri="{FF2B5EF4-FFF2-40B4-BE49-F238E27FC236}">
                    <a16:creationId xmlns="" xmlns:a16="http://schemas.microsoft.com/office/drawing/2014/main" id="{777EF98B-82D2-4BFA-BBA7-6480C24B511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9" name="자유형: 도형 56">
              <a:extLst>
                <a:ext uri="{FF2B5EF4-FFF2-40B4-BE49-F238E27FC236}">
                  <a16:creationId xmlns="" xmlns:a16="http://schemas.microsoft.com/office/drawing/2014/main" id="{B95B6A3E-7DC3-49C1-87F7-90F923611347}"/>
                </a:ext>
              </a:extLst>
            </p:cNvPr>
            <p:cNvSpPr/>
            <p:nvPr/>
          </p:nvSpPr>
          <p:spPr>
            <a:xfrm>
              <a:off x="9071606" y="3867756"/>
              <a:ext cx="2489219" cy="2531902"/>
            </a:xfrm>
            <a:custGeom>
              <a:avLst/>
              <a:gdLst>
                <a:gd name="connsiteX0" fmla="*/ 1105472 w 2315872"/>
                <a:gd name="connsiteY0" fmla="*/ 0 h 2531903"/>
                <a:gd name="connsiteX1" fmla="*/ 1303018 w 2315872"/>
                <a:gd name="connsiteY1" fmla="*/ 0 h 2531903"/>
                <a:gd name="connsiteX2" fmla="*/ 1461252 w 2315872"/>
                <a:gd name="connsiteY2" fmla="*/ 853676 h 2531903"/>
                <a:gd name="connsiteX3" fmla="*/ 1468099 w 2315872"/>
                <a:gd name="connsiteY3" fmla="*/ 875733 h 2531903"/>
                <a:gd name="connsiteX4" fmla="*/ 1481512 w 2315872"/>
                <a:gd name="connsiteY4" fmla="*/ 874451 h 2531903"/>
                <a:gd name="connsiteX5" fmla="*/ 1693009 w 2315872"/>
                <a:gd name="connsiteY5" fmla="*/ 951693 h 2531903"/>
                <a:gd name="connsiteX6" fmla="*/ 1778864 w 2315872"/>
                <a:gd name="connsiteY6" fmla="*/ 939250 h 2531903"/>
                <a:gd name="connsiteX7" fmla="*/ 1937868 w 2315872"/>
                <a:gd name="connsiteY7" fmla="*/ 980789 h 2531903"/>
                <a:gd name="connsiteX8" fmla="*/ 2073680 w 2315872"/>
                <a:gd name="connsiteY8" fmla="*/ 951181 h 2531903"/>
                <a:gd name="connsiteX9" fmla="*/ 2306734 w 2315872"/>
                <a:gd name="connsiteY9" fmla="*/ 1049617 h 2531903"/>
                <a:gd name="connsiteX10" fmla="*/ 2315872 w 2315872"/>
                <a:gd name="connsiteY10" fmla="*/ 2531903 h 2531903"/>
                <a:gd name="connsiteX11" fmla="*/ 0 w 2315872"/>
                <a:gd name="connsiteY11" fmla="*/ 2527276 h 2531903"/>
                <a:gd name="connsiteX12" fmla="*/ 0 w 2315872"/>
                <a:gd name="connsiteY12" fmla="*/ 1366197 h 2531903"/>
                <a:gd name="connsiteX13" fmla="*/ 9341 w 2315872"/>
                <a:gd name="connsiteY13" fmla="*/ 1367196 h 2531903"/>
                <a:gd name="connsiteX14" fmla="*/ 318333 w 2315872"/>
                <a:gd name="connsiteY14" fmla="*/ 1139063 h 2531903"/>
                <a:gd name="connsiteX15" fmla="*/ 343347 w 2315872"/>
                <a:gd name="connsiteY15" fmla="*/ 1141452 h 2531903"/>
                <a:gd name="connsiteX16" fmla="*/ 335416 w 2315872"/>
                <a:gd name="connsiteY16" fmla="*/ 1077386 h 2531903"/>
                <a:gd name="connsiteX17" fmla="*/ 655539 w 2315872"/>
                <a:gd name="connsiteY17" fmla="*/ 773978 h 2531903"/>
                <a:gd name="connsiteX18" fmla="*/ 750325 w 2315872"/>
                <a:gd name="connsiteY18" fmla="*/ 787508 h 2531903"/>
                <a:gd name="connsiteX19" fmla="*/ 829107 w 2315872"/>
                <a:gd name="connsiteY19" fmla="*/ 760300 h 2531903"/>
                <a:gd name="connsiteX20" fmla="*/ 954349 w 2315872"/>
                <a:gd name="connsiteY20" fmla="*/ 646554 h 2531903"/>
                <a:gd name="connsiteX21" fmla="*/ 988090 w 2315872"/>
                <a:gd name="connsiteY21" fmla="*/ 633279 h 25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5872" h="2531903">
                  <a:moveTo>
                    <a:pt x="1105472" y="0"/>
                  </a:moveTo>
                  <a:lnTo>
                    <a:pt x="1303018" y="0"/>
                  </a:lnTo>
                  <a:lnTo>
                    <a:pt x="1461252" y="853676"/>
                  </a:lnTo>
                  <a:lnTo>
                    <a:pt x="1468099" y="875733"/>
                  </a:lnTo>
                  <a:lnTo>
                    <a:pt x="1481512" y="874451"/>
                  </a:lnTo>
                  <a:cubicBezTo>
                    <a:pt x="1562957" y="874451"/>
                    <a:pt x="1637299" y="903278"/>
                    <a:pt x="1693009" y="951693"/>
                  </a:cubicBezTo>
                  <a:cubicBezTo>
                    <a:pt x="1720087" y="943127"/>
                    <a:pt x="1748998" y="939250"/>
                    <a:pt x="1778864" y="939250"/>
                  </a:cubicBezTo>
                  <a:cubicBezTo>
                    <a:pt x="1837001" y="939250"/>
                    <a:pt x="1891518" y="953939"/>
                    <a:pt x="1937868" y="980789"/>
                  </a:cubicBezTo>
                  <a:cubicBezTo>
                    <a:pt x="1978812" y="961490"/>
                    <a:pt x="2024976" y="951181"/>
                    <a:pt x="2073680" y="951181"/>
                  </a:cubicBezTo>
                  <a:cubicBezTo>
                    <a:pt x="2166341" y="951181"/>
                    <a:pt x="2249809" y="988495"/>
                    <a:pt x="2306734" y="1049617"/>
                  </a:cubicBezTo>
                  <a:lnTo>
                    <a:pt x="2315872" y="2531903"/>
                  </a:lnTo>
                  <a:lnTo>
                    <a:pt x="0" y="2527276"/>
                  </a:lnTo>
                  <a:lnTo>
                    <a:pt x="0" y="1366197"/>
                  </a:lnTo>
                  <a:lnTo>
                    <a:pt x="9341" y="1367196"/>
                  </a:lnTo>
                  <a:cubicBezTo>
                    <a:pt x="43658" y="1235892"/>
                    <a:pt x="169064" y="1139063"/>
                    <a:pt x="318333" y="1139063"/>
                  </a:cubicBezTo>
                  <a:cubicBezTo>
                    <a:pt x="326787" y="1139063"/>
                    <a:pt x="335166" y="1139373"/>
                    <a:pt x="343347" y="1141452"/>
                  </a:cubicBezTo>
                  <a:cubicBezTo>
                    <a:pt x="337896" y="1120918"/>
                    <a:pt x="335416" y="1099426"/>
                    <a:pt x="335416" y="1077386"/>
                  </a:cubicBezTo>
                  <a:cubicBezTo>
                    <a:pt x="335416" y="909819"/>
                    <a:pt x="478741" y="773978"/>
                    <a:pt x="655539" y="773978"/>
                  </a:cubicBezTo>
                  <a:cubicBezTo>
                    <a:pt x="688541" y="773978"/>
                    <a:pt x="720376" y="778711"/>
                    <a:pt x="750325" y="787508"/>
                  </a:cubicBezTo>
                  <a:lnTo>
                    <a:pt x="829107" y="760300"/>
                  </a:lnTo>
                  <a:cubicBezTo>
                    <a:pt x="861027" y="713053"/>
                    <a:pt x="904014" y="673898"/>
                    <a:pt x="954349" y="646554"/>
                  </a:cubicBezTo>
                  <a:lnTo>
                    <a:pt x="988090" y="633279"/>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
          <p:nvSpPr>
            <p:cNvPr id="20" name="자유형: 도형 55">
              <a:extLst>
                <a:ext uri="{FF2B5EF4-FFF2-40B4-BE49-F238E27FC236}">
                  <a16:creationId xmlns="" xmlns:a16="http://schemas.microsoft.com/office/drawing/2014/main" id="{5E9FDD35-93A6-4A71-8D82-5E5A2B839F26}"/>
                </a:ext>
              </a:extLst>
            </p:cNvPr>
            <p:cNvSpPr/>
            <p:nvPr/>
          </p:nvSpPr>
          <p:spPr>
            <a:xfrm>
              <a:off x="9108759" y="3824942"/>
              <a:ext cx="2479398" cy="2545135"/>
            </a:xfrm>
            <a:custGeom>
              <a:avLst/>
              <a:gdLst>
                <a:gd name="connsiteX0" fmla="*/ 1150510 w 2306734"/>
                <a:gd name="connsiteY0" fmla="*/ 0 h 2545135"/>
                <a:gd name="connsiteX1" fmla="*/ 1257994 w 2306734"/>
                <a:gd name="connsiteY1" fmla="*/ 0 h 2545135"/>
                <a:gd name="connsiteX2" fmla="*/ 1369590 w 2306734"/>
                <a:gd name="connsiteY2" fmla="*/ 1306465 h 2545135"/>
                <a:gd name="connsiteX3" fmla="*/ 1407581 w 2306734"/>
                <a:gd name="connsiteY3" fmla="*/ 1350335 h 2545135"/>
                <a:gd name="connsiteX4" fmla="*/ 1624338 w 2306734"/>
                <a:gd name="connsiteY4" fmla="*/ 1503312 h 2545135"/>
                <a:gd name="connsiteX5" fmla="*/ 1733275 w 2306734"/>
                <a:gd name="connsiteY5" fmla="*/ 1482313 h 2545135"/>
                <a:gd name="connsiteX6" fmla="*/ 1820687 w 2306734"/>
                <a:gd name="connsiteY6" fmla="*/ 1496631 h 2545135"/>
                <a:gd name="connsiteX7" fmla="*/ 2109550 w 2306734"/>
                <a:gd name="connsiteY7" fmla="*/ 1281367 h 2545135"/>
                <a:gd name="connsiteX8" fmla="*/ 2306734 w 2306734"/>
                <a:gd name="connsiteY8" fmla="*/ 1357093 h 2545135"/>
                <a:gd name="connsiteX9" fmla="*/ 2306734 w 2306734"/>
                <a:gd name="connsiteY9" fmla="*/ 2545135 h 2545135"/>
                <a:gd name="connsiteX10" fmla="*/ 0 w 2306734"/>
                <a:gd name="connsiteY10" fmla="*/ 2545135 h 2545135"/>
                <a:gd name="connsiteX11" fmla="*/ 0 w 2306734"/>
                <a:gd name="connsiteY11" fmla="*/ 1864764 h 2545135"/>
                <a:gd name="connsiteX12" fmla="*/ 210730 w 2306734"/>
                <a:gd name="connsiteY12" fmla="*/ 1778935 h 2545135"/>
                <a:gd name="connsiteX13" fmla="*/ 346789 w 2306734"/>
                <a:gd name="connsiteY13" fmla="*/ 1812526 h 2545135"/>
                <a:gd name="connsiteX14" fmla="*/ 539025 w 2306734"/>
                <a:gd name="connsiteY14" fmla="*/ 1602716 h 2545135"/>
                <a:gd name="connsiteX15" fmla="*/ 836862 w 2306734"/>
                <a:gd name="connsiteY15" fmla="*/ 1354583 h 2545135"/>
                <a:gd name="connsiteX16" fmla="*/ 861940 w 2306734"/>
                <a:gd name="connsiteY16" fmla="*/ 1358186 h 2545135"/>
                <a:gd name="connsiteX17" fmla="*/ 866201 w 2306734"/>
                <a:gd name="connsiteY17" fmla="*/ 1350335 h 2545135"/>
                <a:gd name="connsiteX18" fmla="*/ 981290 w 2306734"/>
                <a:gd name="connsiteY18" fmla="*/ 1245810 h 2545135"/>
                <a:gd name="connsiteX19" fmla="*/ 1046280 w 2306734"/>
                <a:gd name="connsiteY19" fmla="*/ 1220240 h 2545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6734" h="2545135">
                  <a:moveTo>
                    <a:pt x="1150510" y="0"/>
                  </a:moveTo>
                  <a:lnTo>
                    <a:pt x="1257994" y="0"/>
                  </a:lnTo>
                  <a:lnTo>
                    <a:pt x="1369590" y="1306465"/>
                  </a:lnTo>
                  <a:lnTo>
                    <a:pt x="1407581" y="1350335"/>
                  </a:lnTo>
                  <a:cubicBezTo>
                    <a:pt x="1543841" y="1383039"/>
                    <a:pt x="1561230" y="1415744"/>
                    <a:pt x="1624338" y="1503312"/>
                  </a:cubicBezTo>
                  <a:cubicBezTo>
                    <a:pt x="1657942" y="1489486"/>
                    <a:pt x="1694771" y="1482313"/>
                    <a:pt x="1733275" y="1482313"/>
                  </a:cubicBezTo>
                  <a:cubicBezTo>
                    <a:pt x="1763818" y="1482313"/>
                    <a:pt x="1793307" y="1486827"/>
                    <a:pt x="1820687" y="1496631"/>
                  </a:cubicBezTo>
                  <a:cubicBezTo>
                    <a:pt x="1857174" y="1371843"/>
                    <a:pt x="1972797" y="1281367"/>
                    <a:pt x="2109550" y="1281367"/>
                  </a:cubicBezTo>
                  <a:cubicBezTo>
                    <a:pt x="2185561" y="1281367"/>
                    <a:pt x="2255041" y="1309319"/>
                    <a:pt x="2306734" y="1357093"/>
                  </a:cubicBezTo>
                  <a:lnTo>
                    <a:pt x="2306734" y="2545135"/>
                  </a:lnTo>
                  <a:lnTo>
                    <a:pt x="0" y="2545135"/>
                  </a:lnTo>
                  <a:lnTo>
                    <a:pt x="0" y="1864764"/>
                  </a:lnTo>
                  <a:cubicBezTo>
                    <a:pt x="54196" y="1811523"/>
                    <a:pt x="128658" y="1778935"/>
                    <a:pt x="210730" y="1778935"/>
                  </a:cubicBezTo>
                  <a:cubicBezTo>
                    <a:pt x="259882" y="1778935"/>
                    <a:pt x="306307" y="1790624"/>
                    <a:pt x="346789" y="1812526"/>
                  </a:cubicBezTo>
                  <a:cubicBezTo>
                    <a:pt x="369874" y="1713549"/>
                    <a:pt x="443556" y="1634731"/>
                    <a:pt x="539025" y="1602716"/>
                  </a:cubicBezTo>
                  <a:cubicBezTo>
                    <a:pt x="564520" y="1461492"/>
                    <a:pt x="688206" y="1354583"/>
                    <a:pt x="836862" y="1354583"/>
                  </a:cubicBezTo>
                  <a:lnTo>
                    <a:pt x="861940" y="1358186"/>
                  </a:lnTo>
                  <a:lnTo>
                    <a:pt x="866201" y="1350335"/>
                  </a:lnTo>
                  <a:cubicBezTo>
                    <a:pt x="895533" y="1306918"/>
                    <a:pt x="935036" y="1270937"/>
                    <a:pt x="981290" y="1245810"/>
                  </a:cubicBezTo>
                  <a:lnTo>
                    <a:pt x="1046280" y="1220240"/>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
          <p:nvSpPr>
            <p:cNvPr id="21" name="Oval 17">
              <a:extLst>
                <a:ext uri="{FF2B5EF4-FFF2-40B4-BE49-F238E27FC236}">
                  <a16:creationId xmlns="" xmlns:a16="http://schemas.microsoft.com/office/drawing/2014/main" id="{E7FBF37F-DB47-4730-A1A5-3A3AAAD33BE2}"/>
                </a:ext>
              </a:extLst>
            </p:cNvPr>
            <p:cNvSpPr/>
            <p:nvPr/>
          </p:nvSpPr>
          <p:spPr>
            <a:xfrm>
              <a:off x="9854521" y="2313703"/>
              <a:ext cx="1080103" cy="1777970"/>
            </a:xfrm>
            <a:custGeom>
              <a:avLst/>
              <a:gdLst>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0411 w 2487611"/>
                <a:gd name="connsiteY48" fmla="*/ 101253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91732 h 4117729"/>
                <a:gd name="connsiteX1" fmla="*/ 1668701 w 2487611"/>
                <a:gd name="connsiteY1" fmla="*/ 3492316 h 4117729"/>
                <a:gd name="connsiteX2" fmla="*/ 1698103 w 2487611"/>
                <a:gd name="connsiteY2" fmla="*/ 3835959 h 4117729"/>
                <a:gd name="connsiteX3" fmla="*/ 1503571 w 2487611"/>
                <a:gd name="connsiteY3" fmla="*/ 3618467 h 4117729"/>
                <a:gd name="connsiteX4" fmla="*/ 1461585 w 2487611"/>
                <a:gd name="connsiteY4" fmla="*/ 3832208 h 4117729"/>
                <a:gd name="connsiteX5" fmla="*/ 1244671 w 2487611"/>
                <a:gd name="connsiteY5" fmla="*/ 4117729 h 4117729"/>
                <a:gd name="connsiteX6" fmla="*/ 1079392 w 2487611"/>
                <a:gd name="connsiteY6" fmla="*/ 3811970 h 4117729"/>
                <a:gd name="connsiteX7" fmla="*/ 987763 w 2487611"/>
                <a:gd name="connsiteY7" fmla="*/ 3679772 h 4117729"/>
                <a:gd name="connsiteX8" fmla="*/ 854400 w 2487611"/>
                <a:gd name="connsiteY8" fmla="*/ 3746494 h 4117729"/>
                <a:gd name="connsiteX9" fmla="*/ 869102 w 2487611"/>
                <a:gd name="connsiteY9" fmla="*/ 3423079 h 4117729"/>
                <a:gd name="connsiteX10" fmla="*/ 1052587 w 2487611"/>
                <a:gd name="connsiteY10" fmla="*/ 3225534 h 4117729"/>
                <a:gd name="connsiteX11" fmla="*/ 1019981 w 2487611"/>
                <a:gd name="connsiteY11" fmla="*/ 3269557 h 4117729"/>
                <a:gd name="connsiteX12" fmla="*/ 1012121 w 2487611"/>
                <a:gd name="connsiteY12" fmla="*/ 3442474 h 4117729"/>
                <a:gd name="connsiteX13" fmla="*/ 1083424 w 2487611"/>
                <a:gd name="connsiteY13" fmla="*/ 3406801 h 4117729"/>
                <a:gd name="connsiteX14" fmla="*/ 1132416 w 2487611"/>
                <a:gd name="connsiteY14" fmla="*/ 3477481 h 4117729"/>
                <a:gd name="connsiteX15" fmla="*/ 1220783 w 2487611"/>
                <a:gd name="connsiteY15" fmla="*/ 3640958 h 4117729"/>
                <a:gd name="connsiteX16" fmla="*/ 1336759 w 2487611"/>
                <a:gd name="connsiteY16" fmla="*/ 3488301 h 4117729"/>
                <a:gd name="connsiteX17" fmla="*/ 1359207 w 2487611"/>
                <a:gd name="connsiteY17" fmla="*/ 3374022 h 4117729"/>
                <a:gd name="connsiteX18" fmla="*/ 1463216 w 2487611"/>
                <a:gd name="connsiteY18" fmla="*/ 3490306 h 4117729"/>
                <a:gd name="connsiteX19" fmla="*/ 1447496 w 2487611"/>
                <a:gd name="connsiteY19" fmla="*/ 3306574 h 4117729"/>
                <a:gd name="connsiteX20" fmla="*/ 1355591 w 2487611"/>
                <a:gd name="connsiteY20" fmla="*/ 3191732 h 4117729"/>
                <a:gd name="connsiteX21" fmla="*/ 803026 w 2487611"/>
                <a:gd name="connsiteY21" fmla="*/ 2884167 h 4117729"/>
                <a:gd name="connsiteX22" fmla="*/ 1689473 w 2487611"/>
                <a:gd name="connsiteY22" fmla="*/ 2884167 h 4117729"/>
                <a:gd name="connsiteX23" fmla="*/ 1482985 w 2487611"/>
                <a:gd name="connsiteY23" fmla="*/ 3164215 h 4117729"/>
                <a:gd name="connsiteX24" fmla="*/ 1009514 w 2487611"/>
                <a:gd name="connsiteY24" fmla="*/ 3164215 h 4117729"/>
                <a:gd name="connsiteX25" fmla="*/ 803026 w 2487611"/>
                <a:gd name="connsiteY25" fmla="*/ 2884167 h 4117729"/>
                <a:gd name="connsiteX26" fmla="*/ 1246249 w 2487611"/>
                <a:gd name="connsiteY26" fmla="*/ 1584102 h 4117729"/>
                <a:gd name="connsiteX27" fmla="*/ 1346518 w 2487611"/>
                <a:gd name="connsiteY27" fmla="*/ 1684371 h 4117729"/>
                <a:gd name="connsiteX28" fmla="*/ 1246249 w 2487611"/>
                <a:gd name="connsiteY28" fmla="*/ 1784640 h 4117729"/>
                <a:gd name="connsiteX29" fmla="*/ 1145980 w 2487611"/>
                <a:gd name="connsiteY29" fmla="*/ 1684371 h 4117729"/>
                <a:gd name="connsiteX30" fmla="*/ 1246249 w 2487611"/>
                <a:gd name="connsiteY30" fmla="*/ 1584102 h 4117729"/>
                <a:gd name="connsiteX31" fmla="*/ 1246249 w 2487611"/>
                <a:gd name="connsiteY31" fmla="*/ 1514596 h 4117729"/>
                <a:gd name="connsiteX32" fmla="*/ 1076474 w 2487611"/>
                <a:gd name="connsiteY32" fmla="*/ 1684371 h 4117729"/>
                <a:gd name="connsiteX33" fmla="*/ 1246249 w 2487611"/>
                <a:gd name="connsiteY33" fmla="*/ 1854146 h 4117729"/>
                <a:gd name="connsiteX34" fmla="*/ 1416024 w 2487611"/>
                <a:gd name="connsiteY34" fmla="*/ 1684371 h 4117729"/>
                <a:gd name="connsiteX35" fmla="*/ 1246249 w 2487611"/>
                <a:gd name="connsiteY35" fmla="*/ 1514596 h 4117729"/>
                <a:gd name="connsiteX36" fmla="*/ 1246249 w 2487611"/>
                <a:gd name="connsiteY36" fmla="*/ 761226 h 4117729"/>
                <a:gd name="connsiteX37" fmla="*/ 1446787 w 2487611"/>
                <a:gd name="connsiteY37" fmla="*/ 961764 h 4117729"/>
                <a:gd name="connsiteX38" fmla="*/ 1246249 w 2487611"/>
                <a:gd name="connsiteY38" fmla="*/ 1162302 h 4117729"/>
                <a:gd name="connsiteX39" fmla="*/ 1045711 w 2487611"/>
                <a:gd name="connsiteY39" fmla="*/ 961764 h 4117729"/>
                <a:gd name="connsiteX40" fmla="*/ 1246249 w 2487611"/>
                <a:gd name="connsiteY40" fmla="*/ 761226 h 4117729"/>
                <a:gd name="connsiteX41" fmla="*/ 1246249 w 2487611"/>
                <a:gd name="connsiteY41" fmla="*/ 622214 h 4117729"/>
                <a:gd name="connsiteX42" fmla="*/ 906699 w 2487611"/>
                <a:gd name="connsiteY42" fmla="*/ 961764 h 4117729"/>
                <a:gd name="connsiteX43" fmla="*/ 1246249 w 2487611"/>
                <a:gd name="connsiteY43" fmla="*/ 1301314 h 4117729"/>
                <a:gd name="connsiteX44" fmla="*/ 1585799 w 2487611"/>
                <a:gd name="connsiteY44" fmla="*/ 961764 h 4117729"/>
                <a:gd name="connsiteX45" fmla="*/ 1246249 w 2487611"/>
                <a:gd name="connsiteY45" fmla="*/ 622214 h 4117729"/>
                <a:gd name="connsiteX46" fmla="*/ 1237076 w 2487611"/>
                <a:gd name="connsiteY46" fmla="*/ 0 h 4117729"/>
                <a:gd name="connsiteX47" fmla="*/ 1243449 w 2487611"/>
                <a:gd name="connsiteY47" fmla="*/ 110915 h 4117729"/>
                <a:gd name="connsiteX48" fmla="*/ 1258169 w 2487611"/>
                <a:gd name="connsiteY48" fmla="*/ 12605 h 4117729"/>
                <a:gd name="connsiteX49" fmla="*/ 1891856 w 2487611"/>
                <a:gd name="connsiteY49" fmla="*/ 713203 h 4117729"/>
                <a:gd name="connsiteX50" fmla="*/ 2096831 w 2487611"/>
                <a:gd name="connsiteY50" fmla="*/ 1552470 h 4117729"/>
                <a:gd name="connsiteX51" fmla="*/ 2003408 w 2487611"/>
                <a:gd name="connsiteY51" fmla="*/ 2054055 h 4117729"/>
                <a:gd name="connsiteX52" fmla="*/ 2224895 w 2487611"/>
                <a:gd name="connsiteY52" fmla="*/ 2189415 h 4117729"/>
                <a:gd name="connsiteX53" fmla="*/ 2487611 w 2487611"/>
                <a:gd name="connsiteY53" fmla="*/ 2919570 h 4117729"/>
                <a:gd name="connsiteX54" fmla="*/ 1777602 w 2487611"/>
                <a:gd name="connsiteY54" fmla="*/ 2655584 h 4117729"/>
                <a:gd name="connsiteX55" fmla="*/ 1697050 w 2487611"/>
                <a:gd name="connsiteY55" fmla="*/ 2803564 h 4117729"/>
                <a:gd name="connsiteX56" fmla="*/ 789847 w 2487611"/>
                <a:gd name="connsiteY56" fmla="*/ 2803564 h 4117729"/>
                <a:gd name="connsiteX57" fmla="*/ 709405 w 2487611"/>
                <a:gd name="connsiteY57" fmla="*/ 2655809 h 4117729"/>
                <a:gd name="connsiteX58" fmla="*/ 0 w 2487611"/>
                <a:gd name="connsiteY58" fmla="*/ 2919570 h 4117729"/>
                <a:gd name="connsiteX59" fmla="*/ 262716 w 2487611"/>
                <a:gd name="connsiteY59" fmla="*/ 2189415 h 4117729"/>
                <a:gd name="connsiteX60" fmla="*/ 483603 w 2487611"/>
                <a:gd name="connsiteY60" fmla="*/ 2054421 h 4117729"/>
                <a:gd name="connsiteX61" fmla="*/ 390066 w 2487611"/>
                <a:gd name="connsiteY61" fmla="*/ 1552470 h 4117729"/>
                <a:gd name="connsiteX62" fmla="*/ 595041 w 2487611"/>
                <a:gd name="connsiteY62" fmla="*/ 713203 h 4117729"/>
                <a:gd name="connsiteX63" fmla="*/ 1237076 w 2487611"/>
                <a:gd name="connsiteY63" fmla="*/ 0 h 411772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7076 w 2487611"/>
                <a:gd name="connsiteY46" fmla="*/ 544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7076 w 2487611"/>
                <a:gd name="connsiteY63" fmla="*/ 5440 h 412316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8115 w 2487611"/>
                <a:gd name="connsiteY46" fmla="*/ 2487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8115 w 2487611"/>
                <a:gd name="connsiteY63" fmla="*/ 24870 h 4123169"/>
                <a:gd name="connsiteX0" fmla="*/ 1355591 w 2487611"/>
                <a:gd name="connsiteY0" fmla="*/ 3172302 h 4098299"/>
                <a:gd name="connsiteX1" fmla="*/ 1668701 w 2487611"/>
                <a:gd name="connsiteY1" fmla="*/ 3472886 h 4098299"/>
                <a:gd name="connsiteX2" fmla="*/ 1698103 w 2487611"/>
                <a:gd name="connsiteY2" fmla="*/ 3816529 h 4098299"/>
                <a:gd name="connsiteX3" fmla="*/ 1503571 w 2487611"/>
                <a:gd name="connsiteY3" fmla="*/ 3599037 h 4098299"/>
                <a:gd name="connsiteX4" fmla="*/ 1461585 w 2487611"/>
                <a:gd name="connsiteY4" fmla="*/ 3812778 h 4098299"/>
                <a:gd name="connsiteX5" fmla="*/ 1244671 w 2487611"/>
                <a:gd name="connsiteY5" fmla="*/ 4098299 h 4098299"/>
                <a:gd name="connsiteX6" fmla="*/ 1079392 w 2487611"/>
                <a:gd name="connsiteY6" fmla="*/ 3792540 h 4098299"/>
                <a:gd name="connsiteX7" fmla="*/ 987763 w 2487611"/>
                <a:gd name="connsiteY7" fmla="*/ 3660342 h 4098299"/>
                <a:gd name="connsiteX8" fmla="*/ 854400 w 2487611"/>
                <a:gd name="connsiteY8" fmla="*/ 3727064 h 4098299"/>
                <a:gd name="connsiteX9" fmla="*/ 869102 w 2487611"/>
                <a:gd name="connsiteY9" fmla="*/ 3403649 h 4098299"/>
                <a:gd name="connsiteX10" fmla="*/ 1052587 w 2487611"/>
                <a:gd name="connsiteY10" fmla="*/ 3206104 h 4098299"/>
                <a:gd name="connsiteX11" fmla="*/ 1019981 w 2487611"/>
                <a:gd name="connsiteY11" fmla="*/ 3250127 h 4098299"/>
                <a:gd name="connsiteX12" fmla="*/ 1012121 w 2487611"/>
                <a:gd name="connsiteY12" fmla="*/ 3423044 h 4098299"/>
                <a:gd name="connsiteX13" fmla="*/ 1083424 w 2487611"/>
                <a:gd name="connsiteY13" fmla="*/ 3387371 h 4098299"/>
                <a:gd name="connsiteX14" fmla="*/ 1132416 w 2487611"/>
                <a:gd name="connsiteY14" fmla="*/ 3458051 h 4098299"/>
                <a:gd name="connsiteX15" fmla="*/ 1220783 w 2487611"/>
                <a:gd name="connsiteY15" fmla="*/ 3621528 h 4098299"/>
                <a:gd name="connsiteX16" fmla="*/ 1336759 w 2487611"/>
                <a:gd name="connsiteY16" fmla="*/ 3468871 h 4098299"/>
                <a:gd name="connsiteX17" fmla="*/ 1359207 w 2487611"/>
                <a:gd name="connsiteY17" fmla="*/ 3354592 h 4098299"/>
                <a:gd name="connsiteX18" fmla="*/ 1463216 w 2487611"/>
                <a:gd name="connsiteY18" fmla="*/ 3470876 h 4098299"/>
                <a:gd name="connsiteX19" fmla="*/ 1447496 w 2487611"/>
                <a:gd name="connsiteY19" fmla="*/ 3287144 h 4098299"/>
                <a:gd name="connsiteX20" fmla="*/ 1355591 w 2487611"/>
                <a:gd name="connsiteY20" fmla="*/ 3172302 h 4098299"/>
                <a:gd name="connsiteX21" fmla="*/ 803026 w 2487611"/>
                <a:gd name="connsiteY21" fmla="*/ 2864737 h 4098299"/>
                <a:gd name="connsiteX22" fmla="*/ 1689473 w 2487611"/>
                <a:gd name="connsiteY22" fmla="*/ 2864737 h 4098299"/>
                <a:gd name="connsiteX23" fmla="*/ 1482985 w 2487611"/>
                <a:gd name="connsiteY23" fmla="*/ 3144785 h 4098299"/>
                <a:gd name="connsiteX24" fmla="*/ 1009514 w 2487611"/>
                <a:gd name="connsiteY24" fmla="*/ 3144785 h 4098299"/>
                <a:gd name="connsiteX25" fmla="*/ 803026 w 2487611"/>
                <a:gd name="connsiteY25" fmla="*/ 2864737 h 4098299"/>
                <a:gd name="connsiteX26" fmla="*/ 1246249 w 2487611"/>
                <a:gd name="connsiteY26" fmla="*/ 1564672 h 4098299"/>
                <a:gd name="connsiteX27" fmla="*/ 1346518 w 2487611"/>
                <a:gd name="connsiteY27" fmla="*/ 1664941 h 4098299"/>
                <a:gd name="connsiteX28" fmla="*/ 1246249 w 2487611"/>
                <a:gd name="connsiteY28" fmla="*/ 1765210 h 4098299"/>
                <a:gd name="connsiteX29" fmla="*/ 1145980 w 2487611"/>
                <a:gd name="connsiteY29" fmla="*/ 1664941 h 4098299"/>
                <a:gd name="connsiteX30" fmla="*/ 1246249 w 2487611"/>
                <a:gd name="connsiteY30" fmla="*/ 1564672 h 4098299"/>
                <a:gd name="connsiteX31" fmla="*/ 1246249 w 2487611"/>
                <a:gd name="connsiteY31" fmla="*/ 1495166 h 4098299"/>
                <a:gd name="connsiteX32" fmla="*/ 1076474 w 2487611"/>
                <a:gd name="connsiteY32" fmla="*/ 1664941 h 4098299"/>
                <a:gd name="connsiteX33" fmla="*/ 1246249 w 2487611"/>
                <a:gd name="connsiteY33" fmla="*/ 1834716 h 4098299"/>
                <a:gd name="connsiteX34" fmla="*/ 1416024 w 2487611"/>
                <a:gd name="connsiteY34" fmla="*/ 1664941 h 4098299"/>
                <a:gd name="connsiteX35" fmla="*/ 1246249 w 2487611"/>
                <a:gd name="connsiteY35" fmla="*/ 1495166 h 4098299"/>
                <a:gd name="connsiteX36" fmla="*/ 1246249 w 2487611"/>
                <a:gd name="connsiteY36" fmla="*/ 741796 h 4098299"/>
                <a:gd name="connsiteX37" fmla="*/ 1446787 w 2487611"/>
                <a:gd name="connsiteY37" fmla="*/ 942334 h 4098299"/>
                <a:gd name="connsiteX38" fmla="*/ 1246249 w 2487611"/>
                <a:gd name="connsiteY38" fmla="*/ 1142872 h 4098299"/>
                <a:gd name="connsiteX39" fmla="*/ 1045711 w 2487611"/>
                <a:gd name="connsiteY39" fmla="*/ 942334 h 4098299"/>
                <a:gd name="connsiteX40" fmla="*/ 1246249 w 2487611"/>
                <a:gd name="connsiteY40" fmla="*/ 741796 h 4098299"/>
                <a:gd name="connsiteX41" fmla="*/ 1246249 w 2487611"/>
                <a:gd name="connsiteY41" fmla="*/ 602784 h 4098299"/>
                <a:gd name="connsiteX42" fmla="*/ 906699 w 2487611"/>
                <a:gd name="connsiteY42" fmla="*/ 942334 h 4098299"/>
                <a:gd name="connsiteX43" fmla="*/ 1246249 w 2487611"/>
                <a:gd name="connsiteY43" fmla="*/ 1281884 h 4098299"/>
                <a:gd name="connsiteX44" fmla="*/ 1585799 w 2487611"/>
                <a:gd name="connsiteY44" fmla="*/ 942334 h 4098299"/>
                <a:gd name="connsiteX45" fmla="*/ 1246249 w 2487611"/>
                <a:gd name="connsiteY45" fmla="*/ 602784 h 4098299"/>
                <a:gd name="connsiteX46" fmla="*/ 1238115 w 2487611"/>
                <a:gd name="connsiteY46" fmla="*/ 0 h 4098299"/>
                <a:gd name="connsiteX47" fmla="*/ 1243449 w 2487611"/>
                <a:gd name="connsiteY47" fmla="*/ 91485 h 4098299"/>
                <a:gd name="connsiteX48" fmla="*/ 1229544 w 2487611"/>
                <a:gd name="connsiteY48" fmla="*/ 4448 h 4098299"/>
                <a:gd name="connsiteX49" fmla="*/ 1891856 w 2487611"/>
                <a:gd name="connsiteY49" fmla="*/ 693773 h 4098299"/>
                <a:gd name="connsiteX50" fmla="*/ 2096831 w 2487611"/>
                <a:gd name="connsiteY50" fmla="*/ 1533040 h 4098299"/>
                <a:gd name="connsiteX51" fmla="*/ 2003408 w 2487611"/>
                <a:gd name="connsiteY51" fmla="*/ 2034625 h 4098299"/>
                <a:gd name="connsiteX52" fmla="*/ 2224895 w 2487611"/>
                <a:gd name="connsiteY52" fmla="*/ 2169985 h 4098299"/>
                <a:gd name="connsiteX53" fmla="*/ 2487611 w 2487611"/>
                <a:gd name="connsiteY53" fmla="*/ 2900140 h 4098299"/>
                <a:gd name="connsiteX54" fmla="*/ 1777602 w 2487611"/>
                <a:gd name="connsiteY54" fmla="*/ 2636154 h 4098299"/>
                <a:gd name="connsiteX55" fmla="*/ 1697050 w 2487611"/>
                <a:gd name="connsiteY55" fmla="*/ 2784134 h 4098299"/>
                <a:gd name="connsiteX56" fmla="*/ 789847 w 2487611"/>
                <a:gd name="connsiteY56" fmla="*/ 2784134 h 4098299"/>
                <a:gd name="connsiteX57" fmla="*/ 709405 w 2487611"/>
                <a:gd name="connsiteY57" fmla="*/ 2636379 h 4098299"/>
                <a:gd name="connsiteX58" fmla="*/ 0 w 2487611"/>
                <a:gd name="connsiteY58" fmla="*/ 2900140 h 4098299"/>
                <a:gd name="connsiteX59" fmla="*/ 262716 w 2487611"/>
                <a:gd name="connsiteY59" fmla="*/ 2169985 h 4098299"/>
                <a:gd name="connsiteX60" fmla="*/ 483603 w 2487611"/>
                <a:gd name="connsiteY60" fmla="*/ 2034991 h 4098299"/>
                <a:gd name="connsiteX61" fmla="*/ 390066 w 2487611"/>
                <a:gd name="connsiteY61" fmla="*/ 1533040 h 4098299"/>
                <a:gd name="connsiteX62" fmla="*/ 595041 w 2487611"/>
                <a:gd name="connsiteY62" fmla="*/ 693773 h 4098299"/>
                <a:gd name="connsiteX63" fmla="*/ 1238115 w 2487611"/>
                <a:gd name="connsiteY63" fmla="*/ 0 h 4098299"/>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43449 w 2487611"/>
                <a:gd name="connsiteY47" fmla="*/ 87037 h 4093851"/>
                <a:gd name="connsiteX48" fmla="*/ 1229544 w 2487611"/>
                <a:gd name="connsiteY48" fmla="*/ 0 h 4093851"/>
                <a:gd name="connsiteX49" fmla="*/ 1891856 w 2487611"/>
                <a:gd name="connsiteY49" fmla="*/ 689325 h 4093851"/>
                <a:gd name="connsiteX50" fmla="*/ 2096831 w 2487611"/>
                <a:gd name="connsiteY50" fmla="*/ 1528592 h 4093851"/>
                <a:gd name="connsiteX51" fmla="*/ 2003408 w 2487611"/>
                <a:gd name="connsiteY51" fmla="*/ 2030177 h 4093851"/>
                <a:gd name="connsiteX52" fmla="*/ 2224895 w 2487611"/>
                <a:gd name="connsiteY52" fmla="*/ 2165537 h 4093851"/>
                <a:gd name="connsiteX53" fmla="*/ 2487611 w 2487611"/>
                <a:gd name="connsiteY53" fmla="*/ 2895692 h 4093851"/>
                <a:gd name="connsiteX54" fmla="*/ 1777602 w 2487611"/>
                <a:gd name="connsiteY54" fmla="*/ 2631706 h 4093851"/>
                <a:gd name="connsiteX55" fmla="*/ 1697050 w 2487611"/>
                <a:gd name="connsiteY55" fmla="*/ 2779686 h 4093851"/>
                <a:gd name="connsiteX56" fmla="*/ 789847 w 2487611"/>
                <a:gd name="connsiteY56" fmla="*/ 2779686 h 4093851"/>
                <a:gd name="connsiteX57" fmla="*/ 709405 w 2487611"/>
                <a:gd name="connsiteY57" fmla="*/ 2631931 h 4093851"/>
                <a:gd name="connsiteX58" fmla="*/ 0 w 2487611"/>
                <a:gd name="connsiteY58" fmla="*/ 2895692 h 4093851"/>
                <a:gd name="connsiteX59" fmla="*/ 262716 w 2487611"/>
                <a:gd name="connsiteY59" fmla="*/ 2165537 h 4093851"/>
                <a:gd name="connsiteX60" fmla="*/ 483603 w 2487611"/>
                <a:gd name="connsiteY60" fmla="*/ 2030543 h 4093851"/>
                <a:gd name="connsiteX61" fmla="*/ 390066 w 2487611"/>
                <a:gd name="connsiteY61" fmla="*/ 1528592 h 4093851"/>
                <a:gd name="connsiteX62" fmla="*/ 595041 w 2487611"/>
                <a:gd name="connsiteY62" fmla="*/ 689325 h 4093851"/>
                <a:gd name="connsiteX63" fmla="*/ 1225855 w 2487611"/>
                <a:gd name="connsiteY63" fmla="*/ 9198 h 4093851"/>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29544 w 2487611"/>
                <a:gd name="connsiteY47" fmla="*/ 0 h 4093851"/>
                <a:gd name="connsiteX48" fmla="*/ 1891856 w 2487611"/>
                <a:gd name="connsiteY48" fmla="*/ 689325 h 4093851"/>
                <a:gd name="connsiteX49" fmla="*/ 2096831 w 2487611"/>
                <a:gd name="connsiteY49" fmla="*/ 1528592 h 4093851"/>
                <a:gd name="connsiteX50" fmla="*/ 2003408 w 2487611"/>
                <a:gd name="connsiteY50" fmla="*/ 2030177 h 4093851"/>
                <a:gd name="connsiteX51" fmla="*/ 2224895 w 2487611"/>
                <a:gd name="connsiteY51" fmla="*/ 2165537 h 4093851"/>
                <a:gd name="connsiteX52" fmla="*/ 2487611 w 2487611"/>
                <a:gd name="connsiteY52" fmla="*/ 2895692 h 4093851"/>
                <a:gd name="connsiteX53" fmla="*/ 1777602 w 2487611"/>
                <a:gd name="connsiteY53" fmla="*/ 2631706 h 4093851"/>
                <a:gd name="connsiteX54" fmla="*/ 1697050 w 2487611"/>
                <a:gd name="connsiteY54" fmla="*/ 2779686 h 4093851"/>
                <a:gd name="connsiteX55" fmla="*/ 789847 w 2487611"/>
                <a:gd name="connsiteY55" fmla="*/ 2779686 h 4093851"/>
                <a:gd name="connsiteX56" fmla="*/ 709405 w 2487611"/>
                <a:gd name="connsiteY56" fmla="*/ 2631931 h 4093851"/>
                <a:gd name="connsiteX57" fmla="*/ 0 w 2487611"/>
                <a:gd name="connsiteY57" fmla="*/ 2895692 h 4093851"/>
                <a:gd name="connsiteX58" fmla="*/ 262716 w 2487611"/>
                <a:gd name="connsiteY58" fmla="*/ 2165537 h 4093851"/>
                <a:gd name="connsiteX59" fmla="*/ 483603 w 2487611"/>
                <a:gd name="connsiteY59" fmla="*/ 2030543 h 4093851"/>
                <a:gd name="connsiteX60" fmla="*/ 390066 w 2487611"/>
                <a:gd name="connsiteY60" fmla="*/ 1528592 h 4093851"/>
                <a:gd name="connsiteX61" fmla="*/ 595041 w 2487611"/>
                <a:gd name="connsiteY61" fmla="*/ 689325 h 4093851"/>
                <a:gd name="connsiteX62" fmla="*/ 1225855 w 2487611"/>
                <a:gd name="connsiteY62" fmla="*/ 9198 h 4093851"/>
                <a:gd name="connsiteX0" fmla="*/ 1355591 w 2487611"/>
                <a:gd name="connsiteY0" fmla="*/ 3168890 h 4094887"/>
                <a:gd name="connsiteX1" fmla="*/ 1668701 w 2487611"/>
                <a:gd name="connsiteY1" fmla="*/ 3469474 h 4094887"/>
                <a:gd name="connsiteX2" fmla="*/ 1698103 w 2487611"/>
                <a:gd name="connsiteY2" fmla="*/ 3813117 h 4094887"/>
                <a:gd name="connsiteX3" fmla="*/ 1503571 w 2487611"/>
                <a:gd name="connsiteY3" fmla="*/ 3595625 h 4094887"/>
                <a:gd name="connsiteX4" fmla="*/ 1461585 w 2487611"/>
                <a:gd name="connsiteY4" fmla="*/ 3809366 h 4094887"/>
                <a:gd name="connsiteX5" fmla="*/ 1244671 w 2487611"/>
                <a:gd name="connsiteY5" fmla="*/ 4094887 h 4094887"/>
                <a:gd name="connsiteX6" fmla="*/ 1079392 w 2487611"/>
                <a:gd name="connsiteY6" fmla="*/ 3789128 h 4094887"/>
                <a:gd name="connsiteX7" fmla="*/ 987763 w 2487611"/>
                <a:gd name="connsiteY7" fmla="*/ 3656930 h 4094887"/>
                <a:gd name="connsiteX8" fmla="*/ 854400 w 2487611"/>
                <a:gd name="connsiteY8" fmla="*/ 3723652 h 4094887"/>
                <a:gd name="connsiteX9" fmla="*/ 869102 w 2487611"/>
                <a:gd name="connsiteY9" fmla="*/ 3400237 h 4094887"/>
                <a:gd name="connsiteX10" fmla="*/ 1052587 w 2487611"/>
                <a:gd name="connsiteY10" fmla="*/ 3202692 h 4094887"/>
                <a:gd name="connsiteX11" fmla="*/ 1019981 w 2487611"/>
                <a:gd name="connsiteY11" fmla="*/ 3246715 h 4094887"/>
                <a:gd name="connsiteX12" fmla="*/ 1012121 w 2487611"/>
                <a:gd name="connsiteY12" fmla="*/ 3419632 h 4094887"/>
                <a:gd name="connsiteX13" fmla="*/ 1083424 w 2487611"/>
                <a:gd name="connsiteY13" fmla="*/ 3383959 h 4094887"/>
                <a:gd name="connsiteX14" fmla="*/ 1132416 w 2487611"/>
                <a:gd name="connsiteY14" fmla="*/ 3454639 h 4094887"/>
                <a:gd name="connsiteX15" fmla="*/ 1220783 w 2487611"/>
                <a:gd name="connsiteY15" fmla="*/ 3618116 h 4094887"/>
                <a:gd name="connsiteX16" fmla="*/ 1336759 w 2487611"/>
                <a:gd name="connsiteY16" fmla="*/ 3465459 h 4094887"/>
                <a:gd name="connsiteX17" fmla="*/ 1359207 w 2487611"/>
                <a:gd name="connsiteY17" fmla="*/ 3351180 h 4094887"/>
                <a:gd name="connsiteX18" fmla="*/ 1463216 w 2487611"/>
                <a:gd name="connsiteY18" fmla="*/ 3467464 h 4094887"/>
                <a:gd name="connsiteX19" fmla="*/ 1447496 w 2487611"/>
                <a:gd name="connsiteY19" fmla="*/ 3283732 h 4094887"/>
                <a:gd name="connsiteX20" fmla="*/ 1355591 w 2487611"/>
                <a:gd name="connsiteY20" fmla="*/ 3168890 h 4094887"/>
                <a:gd name="connsiteX21" fmla="*/ 803026 w 2487611"/>
                <a:gd name="connsiteY21" fmla="*/ 2861325 h 4094887"/>
                <a:gd name="connsiteX22" fmla="*/ 1689473 w 2487611"/>
                <a:gd name="connsiteY22" fmla="*/ 2861325 h 4094887"/>
                <a:gd name="connsiteX23" fmla="*/ 1482985 w 2487611"/>
                <a:gd name="connsiteY23" fmla="*/ 3141373 h 4094887"/>
                <a:gd name="connsiteX24" fmla="*/ 1009514 w 2487611"/>
                <a:gd name="connsiteY24" fmla="*/ 3141373 h 4094887"/>
                <a:gd name="connsiteX25" fmla="*/ 803026 w 2487611"/>
                <a:gd name="connsiteY25" fmla="*/ 2861325 h 4094887"/>
                <a:gd name="connsiteX26" fmla="*/ 1246249 w 2487611"/>
                <a:gd name="connsiteY26" fmla="*/ 1561260 h 4094887"/>
                <a:gd name="connsiteX27" fmla="*/ 1346518 w 2487611"/>
                <a:gd name="connsiteY27" fmla="*/ 1661529 h 4094887"/>
                <a:gd name="connsiteX28" fmla="*/ 1246249 w 2487611"/>
                <a:gd name="connsiteY28" fmla="*/ 1761798 h 4094887"/>
                <a:gd name="connsiteX29" fmla="*/ 1145980 w 2487611"/>
                <a:gd name="connsiteY29" fmla="*/ 1661529 h 4094887"/>
                <a:gd name="connsiteX30" fmla="*/ 1246249 w 2487611"/>
                <a:gd name="connsiteY30" fmla="*/ 1561260 h 4094887"/>
                <a:gd name="connsiteX31" fmla="*/ 1246249 w 2487611"/>
                <a:gd name="connsiteY31" fmla="*/ 1491754 h 4094887"/>
                <a:gd name="connsiteX32" fmla="*/ 1076474 w 2487611"/>
                <a:gd name="connsiteY32" fmla="*/ 1661529 h 4094887"/>
                <a:gd name="connsiteX33" fmla="*/ 1246249 w 2487611"/>
                <a:gd name="connsiteY33" fmla="*/ 1831304 h 4094887"/>
                <a:gd name="connsiteX34" fmla="*/ 1416024 w 2487611"/>
                <a:gd name="connsiteY34" fmla="*/ 1661529 h 4094887"/>
                <a:gd name="connsiteX35" fmla="*/ 1246249 w 2487611"/>
                <a:gd name="connsiteY35" fmla="*/ 1491754 h 4094887"/>
                <a:gd name="connsiteX36" fmla="*/ 1246249 w 2487611"/>
                <a:gd name="connsiteY36" fmla="*/ 738384 h 4094887"/>
                <a:gd name="connsiteX37" fmla="*/ 1446787 w 2487611"/>
                <a:gd name="connsiteY37" fmla="*/ 938922 h 4094887"/>
                <a:gd name="connsiteX38" fmla="*/ 1246249 w 2487611"/>
                <a:gd name="connsiteY38" fmla="*/ 1139460 h 4094887"/>
                <a:gd name="connsiteX39" fmla="*/ 1045711 w 2487611"/>
                <a:gd name="connsiteY39" fmla="*/ 938922 h 4094887"/>
                <a:gd name="connsiteX40" fmla="*/ 1246249 w 2487611"/>
                <a:gd name="connsiteY40" fmla="*/ 738384 h 4094887"/>
                <a:gd name="connsiteX41" fmla="*/ 1246249 w 2487611"/>
                <a:gd name="connsiteY41" fmla="*/ 599372 h 4094887"/>
                <a:gd name="connsiteX42" fmla="*/ 906699 w 2487611"/>
                <a:gd name="connsiteY42" fmla="*/ 938922 h 4094887"/>
                <a:gd name="connsiteX43" fmla="*/ 1246249 w 2487611"/>
                <a:gd name="connsiteY43" fmla="*/ 1278472 h 4094887"/>
                <a:gd name="connsiteX44" fmla="*/ 1585799 w 2487611"/>
                <a:gd name="connsiteY44" fmla="*/ 938922 h 4094887"/>
                <a:gd name="connsiteX45" fmla="*/ 1246249 w 2487611"/>
                <a:gd name="connsiteY45" fmla="*/ 599372 h 4094887"/>
                <a:gd name="connsiteX46" fmla="*/ 1235050 w 2487611"/>
                <a:gd name="connsiteY46" fmla="*/ 0 h 4094887"/>
                <a:gd name="connsiteX47" fmla="*/ 1229544 w 2487611"/>
                <a:gd name="connsiteY47" fmla="*/ 1036 h 4094887"/>
                <a:gd name="connsiteX48" fmla="*/ 1891856 w 2487611"/>
                <a:gd name="connsiteY48" fmla="*/ 690361 h 4094887"/>
                <a:gd name="connsiteX49" fmla="*/ 2096831 w 2487611"/>
                <a:gd name="connsiteY49" fmla="*/ 1529628 h 4094887"/>
                <a:gd name="connsiteX50" fmla="*/ 2003408 w 2487611"/>
                <a:gd name="connsiteY50" fmla="*/ 2031213 h 4094887"/>
                <a:gd name="connsiteX51" fmla="*/ 2224895 w 2487611"/>
                <a:gd name="connsiteY51" fmla="*/ 2166573 h 4094887"/>
                <a:gd name="connsiteX52" fmla="*/ 2487611 w 2487611"/>
                <a:gd name="connsiteY52" fmla="*/ 2896728 h 4094887"/>
                <a:gd name="connsiteX53" fmla="*/ 1777602 w 2487611"/>
                <a:gd name="connsiteY53" fmla="*/ 2632742 h 4094887"/>
                <a:gd name="connsiteX54" fmla="*/ 1697050 w 2487611"/>
                <a:gd name="connsiteY54" fmla="*/ 2780722 h 4094887"/>
                <a:gd name="connsiteX55" fmla="*/ 789847 w 2487611"/>
                <a:gd name="connsiteY55" fmla="*/ 2780722 h 4094887"/>
                <a:gd name="connsiteX56" fmla="*/ 709405 w 2487611"/>
                <a:gd name="connsiteY56" fmla="*/ 2632967 h 4094887"/>
                <a:gd name="connsiteX57" fmla="*/ 0 w 2487611"/>
                <a:gd name="connsiteY57" fmla="*/ 2896728 h 4094887"/>
                <a:gd name="connsiteX58" fmla="*/ 262716 w 2487611"/>
                <a:gd name="connsiteY58" fmla="*/ 2166573 h 4094887"/>
                <a:gd name="connsiteX59" fmla="*/ 483603 w 2487611"/>
                <a:gd name="connsiteY59" fmla="*/ 2031579 h 4094887"/>
                <a:gd name="connsiteX60" fmla="*/ 390066 w 2487611"/>
                <a:gd name="connsiteY60" fmla="*/ 1529628 h 4094887"/>
                <a:gd name="connsiteX61" fmla="*/ 595041 w 2487611"/>
                <a:gd name="connsiteY61" fmla="*/ 690361 h 4094887"/>
                <a:gd name="connsiteX62" fmla="*/ 1235050 w 2487611"/>
                <a:gd name="connsiteY62" fmla="*/ 0 h 409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87611" h="4094887">
                  <a:moveTo>
                    <a:pt x="1355591" y="3168890"/>
                  </a:moveTo>
                  <a:cubicBezTo>
                    <a:pt x="1473595" y="3210993"/>
                    <a:pt x="1581876" y="3305191"/>
                    <a:pt x="1668701" y="3469474"/>
                  </a:cubicBezTo>
                  <a:cubicBezTo>
                    <a:pt x="1695925" y="3526851"/>
                    <a:pt x="1780322" y="3714906"/>
                    <a:pt x="1698103" y="3813117"/>
                  </a:cubicBezTo>
                  <a:cubicBezTo>
                    <a:pt x="1602299" y="3649464"/>
                    <a:pt x="1614173" y="3625906"/>
                    <a:pt x="1503571" y="3595625"/>
                  </a:cubicBezTo>
                  <a:cubicBezTo>
                    <a:pt x="1496942" y="3685463"/>
                    <a:pt x="1467966" y="3774165"/>
                    <a:pt x="1461585" y="3809366"/>
                  </a:cubicBezTo>
                  <a:cubicBezTo>
                    <a:pt x="1385470" y="3978592"/>
                    <a:pt x="1404096" y="3968132"/>
                    <a:pt x="1244671" y="4094887"/>
                  </a:cubicBezTo>
                  <a:cubicBezTo>
                    <a:pt x="1246206" y="3880802"/>
                    <a:pt x="1159532" y="3834965"/>
                    <a:pt x="1079392" y="3789128"/>
                  </a:cubicBezTo>
                  <a:cubicBezTo>
                    <a:pt x="1026853" y="3769315"/>
                    <a:pt x="996695" y="3717697"/>
                    <a:pt x="987763" y="3656930"/>
                  </a:cubicBezTo>
                  <a:cubicBezTo>
                    <a:pt x="943900" y="3685346"/>
                    <a:pt x="898437" y="3695225"/>
                    <a:pt x="854400" y="3723652"/>
                  </a:cubicBezTo>
                  <a:cubicBezTo>
                    <a:pt x="854400" y="3658863"/>
                    <a:pt x="789060" y="3535267"/>
                    <a:pt x="869102" y="3400237"/>
                  </a:cubicBezTo>
                  <a:cubicBezTo>
                    <a:pt x="905823" y="3342803"/>
                    <a:pt x="973047" y="3258718"/>
                    <a:pt x="1052587" y="3202692"/>
                  </a:cubicBezTo>
                  <a:lnTo>
                    <a:pt x="1019981" y="3246715"/>
                  </a:lnTo>
                  <a:cubicBezTo>
                    <a:pt x="977187" y="3318910"/>
                    <a:pt x="1012121" y="3384991"/>
                    <a:pt x="1012121" y="3419632"/>
                  </a:cubicBezTo>
                  <a:cubicBezTo>
                    <a:pt x="1035665" y="3404433"/>
                    <a:pt x="1059972" y="3399151"/>
                    <a:pt x="1083424" y="3383959"/>
                  </a:cubicBezTo>
                  <a:cubicBezTo>
                    <a:pt x="1088200" y="3416448"/>
                    <a:pt x="1104325" y="3444046"/>
                    <a:pt x="1132416" y="3454639"/>
                  </a:cubicBezTo>
                  <a:cubicBezTo>
                    <a:pt x="1175263" y="3479146"/>
                    <a:pt x="1221604" y="3503653"/>
                    <a:pt x="1220783" y="3618116"/>
                  </a:cubicBezTo>
                  <a:cubicBezTo>
                    <a:pt x="1306022" y="3550346"/>
                    <a:pt x="1296063" y="3555938"/>
                    <a:pt x="1336759" y="3465459"/>
                  </a:cubicBezTo>
                  <a:cubicBezTo>
                    <a:pt x="1340170" y="3446638"/>
                    <a:pt x="1355662" y="3399214"/>
                    <a:pt x="1359207" y="3351180"/>
                  </a:cubicBezTo>
                  <a:cubicBezTo>
                    <a:pt x="1418341" y="3367371"/>
                    <a:pt x="1411993" y="3379966"/>
                    <a:pt x="1463216" y="3467464"/>
                  </a:cubicBezTo>
                  <a:cubicBezTo>
                    <a:pt x="1507175" y="3414955"/>
                    <a:pt x="1462051" y="3314410"/>
                    <a:pt x="1447496" y="3283732"/>
                  </a:cubicBezTo>
                  <a:cubicBezTo>
                    <a:pt x="1420721" y="3233074"/>
                    <a:pt x="1390133" y="3194880"/>
                    <a:pt x="1355591" y="3168890"/>
                  </a:cubicBezTo>
                  <a:close/>
                  <a:moveTo>
                    <a:pt x="803026" y="2861325"/>
                  </a:moveTo>
                  <a:lnTo>
                    <a:pt x="1689473" y="2861325"/>
                  </a:lnTo>
                  <a:lnTo>
                    <a:pt x="1482985" y="3141373"/>
                  </a:lnTo>
                  <a:lnTo>
                    <a:pt x="1009514" y="3141373"/>
                  </a:lnTo>
                  <a:lnTo>
                    <a:pt x="803026" y="2861325"/>
                  </a:lnTo>
                  <a:close/>
                  <a:moveTo>
                    <a:pt x="1246249" y="1561260"/>
                  </a:moveTo>
                  <a:cubicBezTo>
                    <a:pt x="1301626" y="1561260"/>
                    <a:pt x="1346518" y="1606152"/>
                    <a:pt x="1346518" y="1661529"/>
                  </a:cubicBezTo>
                  <a:cubicBezTo>
                    <a:pt x="1346518" y="1716906"/>
                    <a:pt x="1301626" y="1761798"/>
                    <a:pt x="1246249" y="1761798"/>
                  </a:cubicBezTo>
                  <a:cubicBezTo>
                    <a:pt x="1190872" y="1761798"/>
                    <a:pt x="1145980" y="1716906"/>
                    <a:pt x="1145980" y="1661529"/>
                  </a:cubicBezTo>
                  <a:cubicBezTo>
                    <a:pt x="1145980" y="1606152"/>
                    <a:pt x="1190872" y="1561260"/>
                    <a:pt x="1246249" y="1561260"/>
                  </a:cubicBezTo>
                  <a:close/>
                  <a:moveTo>
                    <a:pt x="1246249" y="1491754"/>
                  </a:moveTo>
                  <a:cubicBezTo>
                    <a:pt x="1152485" y="1491754"/>
                    <a:pt x="1076474" y="1567765"/>
                    <a:pt x="1076474" y="1661529"/>
                  </a:cubicBezTo>
                  <a:cubicBezTo>
                    <a:pt x="1076474" y="1755293"/>
                    <a:pt x="1152485" y="1831304"/>
                    <a:pt x="1246249" y="1831304"/>
                  </a:cubicBezTo>
                  <a:cubicBezTo>
                    <a:pt x="1340013" y="1831304"/>
                    <a:pt x="1416024" y="1755293"/>
                    <a:pt x="1416024" y="1661529"/>
                  </a:cubicBezTo>
                  <a:cubicBezTo>
                    <a:pt x="1416024" y="1567765"/>
                    <a:pt x="1340013" y="1491754"/>
                    <a:pt x="1246249" y="1491754"/>
                  </a:cubicBezTo>
                  <a:close/>
                  <a:moveTo>
                    <a:pt x="1246249" y="738384"/>
                  </a:moveTo>
                  <a:cubicBezTo>
                    <a:pt x="1357003" y="738384"/>
                    <a:pt x="1446787" y="828168"/>
                    <a:pt x="1446787" y="938922"/>
                  </a:cubicBezTo>
                  <a:cubicBezTo>
                    <a:pt x="1446787" y="1049676"/>
                    <a:pt x="1357003" y="1139460"/>
                    <a:pt x="1246249" y="1139460"/>
                  </a:cubicBezTo>
                  <a:cubicBezTo>
                    <a:pt x="1135495" y="1139460"/>
                    <a:pt x="1045711" y="1049676"/>
                    <a:pt x="1045711" y="938922"/>
                  </a:cubicBezTo>
                  <a:cubicBezTo>
                    <a:pt x="1045711" y="828168"/>
                    <a:pt x="1135495" y="738384"/>
                    <a:pt x="1246249" y="738384"/>
                  </a:cubicBezTo>
                  <a:close/>
                  <a:moveTo>
                    <a:pt x="1246249" y="599372"/>
                  </a:moveTo>
                  <a:cubicBezTo>
                    <a:pt x="1058721" y="599372"/>
                    <a:pt x="906699" y="751394"/>
                    <a:pt x="906699" y="938922"/>
                  </a:cubicBezTo>
                  <a:cubicBezTo>
                    <a:pt x="906699" y="1126450"/>
                    <a:pt x="1058721" y="1278472"/>
                    <a:pt x="1246249" y="1278472"/>
                  </a:cubicBezTo>
                  <a:cubicBezTo>
                    <a:pt x="1433777" y="1278472"/>
                    <a:pt x="1585799" y="1126450"/>
                    <a:pt x="1585799" y="938922"/>
                  </a:cubicBezTo>
                  <a:cubicBezTo>
                    <a:pt x="1585799" y="751394"/>
                    <a:pt x="1433777" y="599372"/>
                    <a:pt x="1246249" y="599372"/>
                  </a:cubicBezTo>
                  <a:close/>
                  <a:moveTo>
                    <a:pt x="1235050" y="0"/>
                  </a:moveTo>
                  <a:lnTo>
                    <a:pt x="1229544" y="1036"/>
                  </a:lnTo>
                  <a:cubicBezTo>
                    <a:pt x="1489347" y="133873"/>
                    <a:pt x="1749649" y="461397"/>
                    <a:pt x="1891856" y="690361"/>
                  </a:cubicBezTo>
                  <a:cubicBezTo>
                    <a:pt x="2013592" y="919326"/>
                    <a:pt x="2102003" y="1246061"/>
                    <a:pt x="2096831" y="1529628"/>
                  </a:cubicBezTo>
                  <a:cubicBezTo>
                    <a:pt x="2096831" y="1659128"/>
                    <a:pt x="2058845" y="1842372"/>
                    <a:pt x="2003408" y="2031213"/>
                  </a:cubicBezTo>
                  <a:lnTo>
                    <a:pt x="2224895" y="2166573"/>
                  </a:lnTo>
                  <a:lnTo>
                    <a:pt x="2487611" y="2896728"/>
                  </a:lnTo>
                  <a:lnTo>
                    <a:pt x="1777602" y="2632742"/>
                  </a:lnTo>
                  <a:cubicBezTo>
                    <a:pt x="1749049" y="2692676"/>
                    <a:pt x="1721557" y="2743254"/>
                    <a:pt x="1697050" y="2780722"/>
                  </a:cubicBezTo>
                  <a:lnTo>
                    <a:pt x="789847" y="2780722"/>
                  </a:lnTo>
                  <a:cubicBezTo>
                    <a:pt x="765372" y="2743301"/>
                    <a:pt x="737918" y="2692803"/>
                    <a:pt x="709405" y="2632967"/>
                  </a:cubicBezTo>
                  <a:lnTo>
                    <a:pt x="0" y="2896728"/>
                  </a:lnTo>
                  <a:lnTo>
                    <a:pt x="262716" y="2166573"/>
                  </a:lnTo>
                  <a:lnTo>
                    <a:pt x="483603" y="2031579"/>
                  </a:lnTo>
                  <a:cubicBezTo>
                    <a:pt x="428102" y="1842611"/>
                    <a:pt x="390066" y="1659212"/>
                    <a:pt x="390066" y="1529628"/>
                  </a:cubicBezTo>
                  <a:cubicBezTo>
                    <a:pt x="384894" y="1246061"/>
                    <a:pt x="473305" y="919326"/>
                    <a:pt x="595041" y="690361"/>
                  </a:cubicBezTo>
                  <a:cubicBezTo>
                    <a:pt x="737248" y="461397"/>
                    <a:pt x="957359" y="97388"/>
                    <a:pt x="123505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2" name="TextBox 64">
              <a:extLst>
                <a:ext uri="{FF2B5EF4-FFF2-40B4-BE49-F238E27FC236}">
                  <a16:creationId xmlns="" xmlns:a16="http://schemas.microsoft.com/office/drawing/2014/main" id="{84C6D534-5B6D-4E11-81AF-71158286742E}"/>
                </a:ext>
              </a:extLst>
            </p:cNvPr>
            <p:cNvSpPr txBox="1"/>
            <p:nvPr/>
          </p:nvSpPr>
          <p:spPr>
            <a:xfrm>
              <a:off x="9642496" y="5791779"/>
              <a:ext cx="1411922" cy="452897"/>
            </a:xfrm>
            <a:prstGeom prst="rect">
              <a:avLst/>
            </a:prstGeom>
            <a:solidFill>
              <a:schemeClr val="accent1"/>
            </a:solidFill>
          </p:spPr>
          <p:txBody>
            <a:bodyPr wrap="square" rtlCol="0" anchor="ctr">
              <a:spAutoFit/>
            </a:bodyPr>
            <a:lstStyle/>
            <a:p>
              <a:pPr algn="ctr"/>
              <a:r>
                <a:rPr lang="en-US" altLang="ko-KR" sz="1100" b="1" dirty="0">
                  <a:solidFill>
                    <a:schemeClr val="bg1"/>
                  </a:solidFill>
                  <a:cs typeface="Arial" pitchFamily="34" charset="0"/>
                </a:rPr>
                <a:t>START</a:t>
              </a:r>
              <a:endParaRPr lang="ko-KR" altLang="en-US" sz="1100" b="1">
                <a:solidFill>
                  <a:schemeClr val="bg1"/>
                </a:solidFill>
                <a:cs typeface="Arial" pitchFamily="34" charset="0"/>
              </a:endParaRPr>
            </a:p>
          </p:txBody>
        </p:sp>
      </p:grpSp>
    </p:spTree>
    <p:extLst>
      <p:ext uri="{BB962C8B-B14F-4D97-AF65-F5344CB8AC3E}">
        <p14:creationId xmlns="" xmlns:p14="http://schemas.microsoft.com/office/powerpoint/2010/main" val="17076705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1">
            <a:extLst>
              <a:ext uri="{FF2B5EF4-FFF2-40B4-BE49-F238E27FC236}">
                <a16:creationId xmlns="" xmlns:a16="http://schemas.microsoft.com/office/drawing/2014/main" id="{CD3A0760-0942-435B-A7C0-D1C02DD22D41}"/>
              </a:ext>
            </a:extLst>
          </p:cNvPr>
          <p:cNvSpPr/>
          <p:nvPr/>
        </p:nvSpPr>
        <p:spPr>
          <a:xfrm>
            <a:off x="3975340" y="1066799"/>
            <a:ext cx="6969090" cy="3771901"/>
          </a:xfrm>
          <a:prstGeom prst="roundRect">
            <a:avLst>
              <a:gd name="adj" fmla="val 9028"/>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 name="Group 205">
            <a:extLst>
              <a:ext uri="{FF2B5EF4-FFF2-40B4-BE49-F238E27FC236}">
                <a16:creationId xmlns="" xmlns:a16="http://schemas.microsoft.com/office/drawing/2014/main" id="{86279B39-CF74-42DF-9AF0-4E3B8FD14A17}"/>
              </a:ext>
            </a:extLst>
          </p:cNvPr>
          <p:cNvGrpSpPr/>
          <p:nvPr/>
        </p:nvGrpSpPr>
        <p:grpSpPr>
          <a:xfrm>
            <a:off x="4189128" y="1337456"/>
            <a:ext cx="892823" cy="892823"/>
            <a:chOff x="5833678" y="585323"/>
            <a:chExt cx="790407" cy="790407"/>
          </a:xfrm>
        </p:grpSpPr>
        <p:sp>
          <p:nvSpPr>
            <p:cNvPr id="207" name="Arc 3">
              <a:extLst>
                <a:ext uri="{FF2B5EF4-FFF2-40B4-BE49-F238E27FC236}">
                  <a16:creationId xmlns="" xmlns:a16="http://schemas.microsoft.com/office/drawing/2014/main" id="{DD2B9B42-99C0-4E40-AE80-9C692D1E892D}"/>
                </a:ext>
              </a:extLst>
            </p:cNvPr>
            <p:cNvSpPr/>
            <p:nvPr/>
          </p:nvSpPr>
          <p:spPr>
            <a:xfrm>
              <a:off x="5833678" y="585323"/>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208" name="Oval 207">
              <a:extLst>
                <a:ext uri="{FF2B5EF4-FFF2-40B4-BE49-F238E27FC236}">
                  <a16:creationId xmlns="" xmlns:a16="http://schemas.microsoft.com/office/drawing/2014/main" id="{408F43A7-3A2D-4CC8-971C-84B89E8765C1}"/>
                </a:ext>
              </a:extLst>
            </p:cNvPr>
            <p:cNvSpPr/>
            <p:nvPr/>
          </p:nvSpPr>
          <p:spPr>
            <a:xfrm>
              <a:off x="5907909" y="658049"/>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grpSp>
        <p:nvGrpSpPr>
          <p:cNvPr id="209" name="Group 208">
            <a:extLst>
              <a:ext uri="{FF2B5EF4-FFF2-40B4-BE49-F238E27FC236}">
                <a16:creationId xmlns="" xmlns:a16="http://schemas.microsoft.com/office/drawing/2014/main" id="{4896884C-3BC9-42CD-8405-9D283F61DCFF}"/>
              </a:ext>
            </a:extLst>
          </p:cNvPr>
          <p:cNvGrpSpPr/>
          <p:nvPr/>
        </p:nvGrpSpPr>
        <p:grpSpPr>
          <a:xfrm>
            <a:off x="4060955" y="2926895"/>
            <a:ext cx="892823" cy="892823"/>
            <a:chOff x="5833678" y="1552456"/>
            <a:chExt cx="790407" cy="790407"/>
          </a:xfrm>
        </p:grpSpPr>
        <p:sp>
          <p:nvSpPr>
            <p:cNvPr id="210" name="Arc 3">
              <a:extLst>
                <a:ext uri="{FF2B5EF4-FFF2-40B4-BE49-F238E27FC236}">
                  <a16:creationId xmlns="" xmlns:a16="http://schemas.microsoft.com/office/drawing/2014/main" id="{B2A7BCA9-D43C-4ABA-AAA8-648712382E22}"/>
                </a:ext>
              </a:extLst>
            </p:cNvPr>
            <p:cNvSpPr/>
            <p:nvPr/>
          </p:nvSpPr>
          <p:spPr>
            <a:xfrm>
              <a:off x="5833678" y="1552456"/>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211" name="Oval 210">
              <a:extLst>
                <a:ext uri="{FF2B5EF4-FFF2-40B4-BE49-F238E27FC236}">
                  <a16:creationId xmlns="" xmlns:a16="http://schemas.microsoft.com/office/drawing/2014/main" id="{B1616714-CE00-4C94-AF31-F24A01D0DD3C}"/>
                </a:ext>
              </a:extLst>
            </p:cNvPr>
            <p:cNvSpPr/>
            <p:nvPr/>
          </p:nvSpPr>
          <p:spPr>
            <a:xfrm>
              <a:off x="5907909" y="1625182"/>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
        <p:nvSpPr>
          <p:cNvPr id="194" name="TextBox 193">
            <a:extLst>
              <a:ext uri="{FF2B5EF4-FFF2-40B4-BE49-F238E27FC236}">
                <a16:creationId xmlns="" xmlns:a16="http://schemas.microsoft.com/office/drawing/2014/main" id="{04384981-AA2F-4B6E-88E7-270911F064CC}"/>
              </a:ext>
            </a:extLst>
          </p:cNvPr>
          <p:cNvSpPr txBox="1"/>
          <p:nvPr/>
        </p:nvSpPr>
        <p:spPr>
          <a:xfrm>
            <a:off x="4327351" y="1526906"/>
            <a:ext cx="644228" cy="523220"/>
          </a:xfrm>
          <a:prstGeom prst="rect">
            <a:avLst/>
          </a:prstGeom>
          <a:noFill/>
        </p:spPr>
        <p:txBody>
          <a:bodyPr wrap="square" rtlCol="0">
            <a:spAutoFit/>
          </a:bodyPr>
          <a:lstStyle/>
          <a:p>
            <a:pPr algn="ctr"/>
            <a:r>
              <a:rPr lang="en-US" altLang="ko-KR" sz="2800" b="1">
                <a:solidFill>
                  <a:schemeClr val="accent1"/>
                </a:solidFill>
                <a:cs typeface="Arial" pitchFamily="34" charset="0"/>
              </a:rPr>
              <a:t>01</a:t>
            </a:r>
            <a:endParaRPr lang="ko-KR" altLang="en-US" sz="2800" b="1">
              <a:solidFill>
                <a:schemeClr val="accent1"/>
              </a:solidFill>
              <a:cs typeface="Arial" pitchFamily="34" charset="0"/>
            </a:endParaRPr>
          </a:p>
        </p:txBody>
      </p:sp>
      <p:sp>
        <p:nvSpPr>
          <p:cNvPr id="195" name="TextBox 194">
            <a:extLst>
              <a:ext uri="{FF2B5EF4-FFF2-40B4-BE49-F238E27FC236}">
                <a16:creationId xmlns="" xmlns:a16="http://schemas.microsoft.com/office/drawing/2014/main" id="{A72DBA20-DD05-448E-94E6-9E3072C65DED}"/>
              </a:ext>
            </a:extLst>
          </p:cNvPr>
          <p:cNvSpPr txBox="1"/>
          <p:nvPr/>
        </p:nvSpPr>
        <p:spPr>
          <a:xfrm>
            <a:off x="5149671" y="1385254"/>
            <a:ext cx="5818573" cy="1692771"/>
          </a:xfrm>
          <a:prstGeom prst="rect">
            <a:avLst/>
          </a:prstGeom>
          <a:noFill/>
        </p:spPr>
        <p:txBody>
          <a:bodyPr wrap="square" rtlCol="0">
            <a:spAutoFit/>
          </a:bodyPr>
          <a:lstStyle/>
          <a:p>
            <a:pPr marL="0" lvl="1" indent="0">
              <a:spcBef>
                <a:spcPts val="600"/>
              </a:spcBef>
              <a:buClr>
                <a:schemeClr val="accent3"/>
              </a:buClr>
              <a:buSzPct val="95000"/>
              <a:buNone/>
            </a:pPr>
            <a:r>
              <a:rPr lang="es-ES" sz="2400" i="1" dirty="0">
                <a:solidFill>
                  <a:schemeClr val="bg1"/>
                </a:solidFill>
              </a:rPr>
              <a:t>Programar</a:t>
            </a:r>
          </a:p>
          <a:p>
            <a:pPr lvl="1" indent="1588">
              <a:buNone/>
            </a:pPr>
            <a:r>
              <a:rPr lang="es-ES" sz="2000" dirty="0">
                <a:solidFill>
                  <a:schemeClr val="bg1"/>
                </a:solidFill>
              </a:rPr>
              <a:t>Indicar a la computadora qué es lo que tiene que hacer</a:t>
            </a:r>
          </a:p>
          <a:p>
            <a:pPr marL="361950" lvl="1" indent="1588">
              <a:buNone/>
            </a:pPr>
            <a:r>
              <a:rPr lang="es-ES" sz="2000" dirty="0">
                <a:solidFill>
                  <a:schemeClr val="bg1"/>
                </a:solidFill>
              </a:rPr>
              <a:t/>
            </a:r>
            <a:br>
              <a:rPr lang="es-ES" sz="2000" dirty="0">
                <a:solidFill>
                  <a:schemeClr val="bg1"/>
                </a:solidFill>
              </a:rPr>
            </a:br>
            <a:endParaRPr lang="es-ES" sz="2000" i="1" dirty="0">
              <a:solidFill>
                <a:schemeClr val="bg1"/>
              </a:solidFill>
            </a:endParaRPr>
          </a:p>
        </p:txBody>
      </p:sp>
      <p:sp>
        <p:nvSpPr>
          <p:cNvPr id="200" name="TextBox 199">
            <a:extLst>
              <a:ext uri="{FF2B5EF4-FFF2-40B4-BE49-F238E27FC236}">
                <a16:creationId xmlns="" xmlns:a16="http://schemas.microsoft.com/office/drawing/2014/main" id="{D847C488-54E3-4BD3-82C4-E014949F2B5F}"/>
              </a:ext>
            </a:extLst>
          </p:cNvPr>
          <p:cNvSpPr txBox="1"/>
          <p:nvPr/>
        </p:nvSpPr>
        <p:spPr>
          <a:xfrm>
            <a:off x="4189128" y="3110257"/>
            <a:ext cx="644228" cy="523220"/>
          </a:xfrm>
          <a:prstGeom prst="rect">
            <a:avLst/>
          </a:prstGeom>
          <a:noFill/>
        </p:spPr>
        <p:txBody>
          <a:bodyPr wrap="square" rtlCol="0">
            <a:spAutoFit/>
          </a:bodyPr>
          <a:lstStyle/>
          <a:p>
            <a:pPr algn="ctr"/>
            <a:r>
              <a:rPr lang="en-US" altLang="ko-KR" sz="2800" b="1">
                <a:solidFill>
                  <a:schemeClr val="accent2"/>
                </a:solidFill>
                <a:cs typeface="Arial" pitchFamily="34" charset="0"/>
              </a:rPr>
              <a:t>02</a:t>
            </a:r>
            <a:endParaRPr lang="ko-KR" altLang="en-US" sz="2800" b="1">
              <a:solidFill>
                <a:schemeClr val="accent2"/>
              </a:solidFill>
              <a:cs typeface="Arial" pitchFamily="34" charset="0"/>
            </a:endParaRPr>
          </a:p>
        </p:txBody>
      </p:sp>
      <p:sp>
        <p:nvSpPr>
          <p:cNvPr id="205" name="Title 3">
            <a:extLst>
              <a:ext uri="{FF2B5EF4-FFF2-40B4-BE49-F238E27FC236}">
                <a16:creationId xmlns="" xmlns:a16="http://schemas.microsoft.com/office/drawing/2014/main" id="{ACDCF9C7-CD19-4E9C-80DB-114333A459AC}"/>
              </a:ext>
            </a:extLst>
          </p:cNvPr>
          <p:cNvSpPr txBox="1">
            <a:spLocks/>
          </p:cNvSpPr>
          <p:nvPr/>
        </p:nvSpPr>
        <p:spPr>
          <a:xfrm>
            <a:off x="2603003" y="4517124"/>
            <a:ext cx="8919742" cy="1707693"/>
          </a:xfrm>
          <a:prstGeom prst="rect">
            <a:avLst/>
          </a:prstGeom>
        </p:spPr>
        <p:txBody>
          <a:bodyPr lIns="360000" anchor="ctr">
            <a:noAutofit/>
          </a:bodyPr>
          <a:lstStyle>
            <a:lvl1pPr algn="l" defTabSz="914400" rtl="0" eaLnBrk="1" latinLnBrk="1" hangingPunct="1">
              <a:spcBef>
                <a:spcPct val="0"/>
              </a:spcBef>
              <a:buNone/>
              <a:defRPr sz="4800" b="0" kern="1200" baseline="0">
                <a:solidFill>
                  <a:schemeClr val="tx1">
                    <a:lumMod val="65000"/>
                    <a:lumOff val="35000"/>
                  </a:schemeClr>
                </a:solidFill>
                <a:latin typeface="Arial" pitchFamily="34" charset="0"/>
                <a:ea typeface="+mj-ea"/>
                <a:cs typeface="Arial" pitchFamily="34" charset="0"/>
              </a:defRPr>
            </a:lvl1pPr>
          </a:lstStyle>
          <a:p>
            <a:r>
              <a:rPr lang="es-ES" sz="4400" dirty="0" smtClean="0">
                <a:solidFill>
                  <a:schemeClr val="bg1"/>
                </a:solidFill>
              </a:rPr>
              <a:t>Programación </a:t>
            </a:r>
            <a:r>
              <a:rPr lang="es-ES" sz="4400" dirty="0">
                <a:solidFill>
                  <a:schemeClr val="bg1"/>
                </a:solidFill>
              </a:rPr>
              <a:t>de computadoras</a:t>
            </a:r>
            <a:endParaRPr lang="ko-KR" altLang="en-US" sz="4400" dirty="0">
              <a:solidFill>
                <a:schemeClr val="bg1"/>
              </a:solidFill>
              <a:latin typeface="+mj-lt"/>
            </a:endParaRPr>
          </a:p>
        </p:txBody>
      </p:sp>
      <mc:AlternateContent xmlns:mc="http://schemas.openxmlformats.org/markup-compatibility/2006">
        <mc:Choice xmlns:pslz="http://schemas.microsoft.com/office/powerpoint/2016/slidezoom" xmlns="" Requires="pslz">
          <p:graphicFrame>
            <p:nvGraphicFramePr>
              <p:cNvPr id="48" name="Slide Zoom 47">
                <a:extLst>
                  <a:ext uri="{FF2B5EF4-FFF2-40B4-BE49-F238E27FC236}">
                    <a16:creationId xmlns:a16="http://schemas.microsoft.com/office/drawing/2014/main" id="{AD9FCD2E-6E47-4ECC-835C-04F295CFF65C}"/>
                  </a:ext>
                </a:extLst>
              </p:cNvPr>
              <p:cNvGraphicFramePr>
                <a:graphicFrameLocks noChangeAspect="1"/>
              </p:cNvGraphicFramePr>
              <p:nvPr>
                <p:extLst>
                  <p:ext uri="{D42A27DB-BD31-4B8C-83A1-F6EECF244321}">
                    <p14:modId xmlns:p14="http://schemas.microsoft.com/office/powerpoint/2010/main" val="619591718"/>
                  </p:ext>
                </p:extLst>
              </p:nvPr>
            </p:nvGraphicFramePr>
            <p:xfrm>
              <a:off x="-4240170" y="1683727"/>
              <a:ext cx="3048000" cy="1714500"/>
            </p:xfrm>
            <a:graphic>
              <a:graphicData uri="http://schemas.microsoft.com/office/powerpoint/2016/slidezoom">
                <pslz:sldZm>
                  <pslz:sldZmObj sldId="300" cId="689816630">
                    <pslz:zmPr id="{EF3826FD-9329-4A7C-BB57-250B2796A7F2}"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48" name="Slide Zoom 47">
                <a:hlinkClick r:id="" action="ppaction://noaction"/>
                <a:extLst>
                  <a:ext uri="{FF2B5EF4-FFF2-40B4-BE49-F238E27FC236}">
                    <a16:creationId xmlns="" xmlns:a16="http://schemas.microsoft.com/office/drawing/2014/main" id="{AD9FCD2E-6E47-4ECC-835C-04F295CFF65C}"/>
                  </a:ext>
                </a:extLst>
              </p:cNvPr>
              <p:cNvPicPr>
                <a:picLocks noGrp="1" noRot="1" noChangeAspect="1" noMove="1" noResize="1" noEditPoints="1" noAdjustHandles="1" noChangeArrowheads="1" noChangeShapeType="1"/>
              </p:cNvPicPr>
              <p:nvPr/>
            </p:nvPicPr>
            <p:blipFill>
              <a:blip r:embed="rId3"/>
              <a:stretch>
                <a:fillRect/>
              </a:stretch>
            </p:blipFill>
            <p:spPr>
              <a:xfrm>
                <a:off x="-4240170" y="1683727"/>
                <a:ext cx="3048000" cy="1714500"/>
              </a:xfrm>
              <a:prstGeom prst="rect">
                <a:avLst/>
              </a:prstGeom>
              <a:ln w="3175">
                <a:solidFill>
                  <a:prstClr val="ltGray"/>
                </a:solidFill>
              </a:ln>
            </p:spPr>
          </p:pic>
        </mc:Fallback>
      </mc:AlternateContent>
      <p:sp>
        <p:nvSpPr>
          <p:cNvPr id="2" name="Rectángulo 1"/>
          <p:cNvSpPr/>
          <p:nvPr/>
        </p:nvSpPr>
        <p:spPr>
          <a:xfrm>
            <a:off x="5158906" y="2926895"/>
            <a:ext cx="6096000" cy="1969770"/>
          </a:xfrm>
          <a:prstGeom prst="rect">
            <a:avLst/>
          </a:prstGeom>
        </p:spPr>
        <p:txBody>
          <a:bodyPr>
            <a:spAutoFit/>
          </a:bodyPr>
          <a:lstStyle/>
          <a:p>
            <a:pPr>
              <a:spcBef>
                <a:spcPts val="4800"/>
              </a:spcBef>
            </a:pPr>
            <a:r>
              <a:rPr lang="es-ES" sz="2400">
                <a:solidFill>
                  <a:schemeClr val="bg1"/>
                </a:solidFill>
              </a:rPr>
              <a:t>Programa</a:t>
            </a:r>
            <a:endParaRPr lang="es-ES" sz="1600">
              <a:solidFill>
                <a:schemeClr val="bg1"/>
              </a:solidFill>
            </a:endParaRPr>
          </a:p>
          <a:p>
            <a:pPr lvl="1"/>
            <a:r>
              <a:rPr lang="es-ES" sz="2000">
                <a:solidFill>
                  <a:schemeClr val="bg1"/>
                </a:solidFill>
              </a:rPr>
              <a:t>Secuencia de instrucciones</a:t>
            </a:r>
          </a:p>
          <a:p>
            <a:pPr lvl="1"/>
            <a:r>
              <a:rPr lang="es-ES" sz="2000">
                <a:solidFill>
                  <a:schemeClr val="bg1"/>
                </a:solidFill>
              </a:rPr>
              <a:t>Instrucciones que entiende la computadora</a:t>
            </a:r>
          </a:p>
          <a:p>
            <a:pPr lvl="1"/>
            <a:r>
              <a:rPr lang="es-ES" sz="2000">
                <a:solidFill>
                  <a:schemeClr val="bg1"/>
                </a:solidFill>
              </a:rPr>
              <a:t>Y que persiguen un objetivo: </a:t>
            </a:r>
            <a:r>
              <a:rPr lang="es-ES" sz="2000" i="1">
                <a:solidFill>
                  <a:schemeClr val="bg1"/>
                </a:solidFill>
              </a:rPr>
              <a:t>¡resolver un problema!</a:t>
            </a:r>
          </a:p>
          <a:p>
            <a:pPr marL="0" lvl="1" indent="1588">
              <a:buNone/>
            </a:pPr>
            <a:endParaRPr lang="es-ES" i="1">
              <a:solidFill>
                <a:schemeClr val="bg1"/>
              </a:solidFill>
            </a:endParaRPr>
          </a:p>
        </p:txBody>
      </p:sp>
      <p:grpSp>
        <p:nvGrpSpPr>
          <p:cNvPr id="203" name="Group 47">
            <a:extLst>
              <a:ext uri="{FF2B5EF4-FFF2-40B4-BE49-F238E27FC236}">
                <a16:creationId xmlns="" xmlns:a16="http://schemas.microsoft.com/office/drawing/2014/main" id="{DFE2E544-CBAB-4131-A323-A45470337F22}"/>
              </a:ext>
            </a:extLst>
          </p:cNvPr>
          <p:cNvGrpSpPr/>
          <p:nvPr/>
        </p:nvGrpSpPr>
        <p:grpSpPr>
          <a:xfrm flipH="1">
            <a:off x="594676" y="525332"/>
            <a:ext cx="3198440" cy="5105385"/>
            <a:chOff x="8317149" y="1752616"/>
            <a:chExt cx="3205576" cy="5105385"/>
          </a:xfrm>
        </p:grpSpPr>
        <p:sp>
          <p:nvSpPr>
            <p:cNvPr id="204" name="Freeform: Shape 7">
              <a:extLst>
                <a:ext uri="{FF2B5EF4-FFF2-40B4-BE49-F238E27FC236}">
                  <a16:creationId xmlns="" xmlns:a16="http://schemas.microsoft.com/office/drawing/2014/main" id="{1D08CE27-58F1-4421-838E-21088E66BC98}"/>
                </a:ext>
              </a:extLst>
            </p:cNvPr>
            <p:cNvSpPr/>
            <p:nvPr/>
          </p:nvSpPr>
          <p:spPr>
            <a:xfrm flipH="1">
              <a:off x="9800026" y="2211444"/>
              <a:ext cx="814526" cy="1423068"/>
            </a:xfrm>
            <a:custGeom>
              <a:avLst/>
              <a:gdLst>
                <a:gd name="connsiteX0" fmla="*/ 693217 w 725213"/>
                <a:gd name="connsiteY0" fmla="*/ 121584 h 1216487"/>
                <a:gd name="connsiteX1" fmla="*/ 697896 w 725213"/>
                <a:gd name="connsiteY1" fmla="*/ 166033 h 1216487"/>
                <a:gd name="connsiteX2" fmla="*/ 697896 w 725213"/>
                <a:gd name="connsiteY2" fmla="*/ 273645 h 1216487"/>
                <a:gd name="connsiteX3" fmla="*/ 655787 w 725213"/>
                <a:gd name="connsiteY3" fmla="*/ 456118 h 1216487"/>
                <a:gd name="connsiteX4" fmla="*/ 599641 w 725213"/>
                <a:gd name="connsiteY4" fmla="*/ 589464 h 1216487"/>
                <a:gd name="connsiteX5" fmla="*/ 543496 w 725213"/>
                <a:gd name="connsiteY5" fmla="*/ 666664 h 1216487"/>
                <a:gd name="connsiteX6" fmla="*/ 513084 w 725213"/>
                <a:gd name="connsiteY6" fmla="*/ 734507 h 1216487"/>
                <a:gd name="connsiteX7" fmla="*/ 452259 w 725213"/>
                <a:gd name="connsiteY7" fmla="*/ 750883 h 1216487"/>
                <a:gd name="connsiteX8" fmla="*/ 274465 w 725213"/>
                <a:gd name="connsiteY8" fmla="*/ 661986 h 1216487"/>
                <a:gd name="connsiteX9" fmla="*/ 501387 w 725213"/>
                <a:gd name="connsiteY9" fmla="*/ 764919 h 1216487"/>
                <a:gd name="connsiteX10" fmla="*/ 508405 w 725213"/>
                <a:gd name="connsiteY10" fmla="*/ 776616 h 1216487"/>
                <a:gd name="connsiteX11" fmla="*/ 475653 w 725213"/>
                <a:gd name="connsiteY11" fmla="*/ 1059684 h 1216487"/>
                <a:gd name="connsiteX12" fmla="*/ 456938 w 725213"/>
                <a:gd name="connsiteY12" fmla="*/ 1143902 h 1216487"/>
                <a:gd name="connsiteX13" fmla="*/ 438223 w 725213"/>
                <a:gd name="connsiteY13" fmla="*/ 1183672 h 1216487"/>
                <a:gd name="connsiteX14" fmla="*/ 253410 w 725213"/>
                <a:gd name="connsiteY14" fmla="*/ 926338 h 1216487"/>
                <a:gd name="connsiteX15" fmla="*/ 143459 w 725213"/>
                <a:gd name="connsiteY15" fmla="*/ 849138 h 1216487"/>
                <a:gd name="connsiteX16" fmla="*/ 59240 w 725213"/>
                <a:gd name="connsiteY16" fmla="*/ 605840 h 1216487"/>
                <a:gd name="connsiteX17" fmla="*/ 103689 w 725213"/>
                <a:gd name="connsiteY17" fmla="*/ 406991 h 1216487"/>
                <a:gd name="connsiteX18" fmla="*/ 192586 w 725213"/>
                <a:gd name="connsiteY18" fmla="*/ 411670 h 1216487"/>
                <a:gd name="connsiteX19" fmla="*/ 99010 w 725213"/>
                <a:gd name="connsiteY19" fmla="*/ 336809 h 1216487"/>
                <a:gd name="connsiteX20" fmla="*/ 66258 w 725213"/>
                <a:gd name="connsiteY20" fmla="*/ 261948 h 1216487"/>
                <a:gd name="connsiteX21" fmla="*/ 56901 w 725213"/>
                <a:gd name="connsiteY21" fmla="*/ 163694 h 1216487"/>
                <a:gd name="connsiteX22" fmla="*/ 204283 w 725213"/>
                <a:gd name="connsiteY22" fmla="*/ 297039 h 1216487"/>
                <a:gd name="connsiteX23" fmla="*/ 234695 w 725213"/>
                <a:gd name="connsiteY23" fmla="*/ 217500 h 1216487"/>
                <a:gd name="connsiteX24" fmla="*/ 279144 w 725213"/>
                <a:gd name="connsiteY24" fmla="*/ 170712 h 1216487"/>
                <a:gd name="connsiteX25" fmla="*/ 363362 w 725213"/>
                <a:gd name="connsiteY25" fmla="*/ 109887 h 1216487"/>
                <a:gd name="connsiteX26" fmla="*/ 506066 w 725213"/>
                <a:gd name="connsiteY26" fmla="*/ 63099 h 1216487"/>
                <a:gd name="connsiteX27" fmla="*/ 693217 w 725213"/>
                <a:gd name="connsiteY27" fmla="*/ 121584 h 1216487"/>
                <a:gd name="connsiteX0" fmla="*/ 650223 w 654902"/>
                <a:gd name="connsiteY0" fmla="*/ 78590 h 1140678"/>
                <a:gd name="connsiteX1" fmla="*/ 654902 w 654902"/>
                <a:gd name="connsiteY1" fmla="*/ 123039 h 1140678"/>
                <a:gd name="connsiteX2" fmla="*/ 654902 w 654902"/>
                <a:gd name="connsiteY2" fmla="*/ 230651 h 1140678"/>
                <a:gd name="connsiteX3" fmla="*/ 612793 w 654902"/>
                <a:gd name="connsiteY3" fmla="*/ 413124 h 1140678"/>
                <a:gd name="connsiteX4" fmla="*/ 556647 w 654902"/>
                <a:gd name="connsiteY4" fmla="*/ 546470 h 1140678"/>
                <a:gd name="connsiteX5" fmla="*/ 500502 w 654902"/>
                <a:gd name="connsiteY5" fmla="*/ 623670 h 1140678"/>
                <a:gd name="connsiteX6" fmla="*/ 470090 w 654902"/>
                <a:gd name="connsiteY6" fmla="*/ 691513 h 1140678"/>
                <a:gd name="connsiteX7" fmla="*/ 409265 w 654902"/>
                <a:gd name="connsiteY7" fmla="*/ 707889 h 1140678"/>
                <a:gd name="connsiteX8" fmla="*/ 231471 w 654902"/>
                <a:gd name="connsiteY8" fmla="*/ 618992 h 1140678"/>
                <a:gd name="connsiteX9" fmla="*/ 458393 w 654902"/>
                <a:gd name="connsiteY9" fmla="*/ 721925 h 1140678"/>
                <a:gd name="connsiteX10" fmla="*/ 465411 w 654902"/>
                <a:gd name="connsiteY10" fmla="*/ 733622 h 1140678"/>
                <a:gd name="connsiteX11" fmla="*/ 432659 w 654902"/>
                <a:gd name="connsiteY11" fmla="*/ 1016690 h 1140678"/>
                <a:gd name="connsiteX12" fmla="*/ 413944 w 654902"/>
                <a:gd name="connsiteY12" fmla="*/ 1100908 h 1140678"/>
                <a:gd name="connsiteX13" fmla="*/ 395229 w 654902"/>
                <a:gd name="connsiteY13" fmla="*/ 1140678 h 1140678"/>
                <a:gd name="connsiteX14" fmla="*/ 210416 w 654902"/>
                <a:gd name="connsiteY14" fmla="*/ 883344 h 1140678"/>
                <a:gd name="connsiteX15" fmla="*/ 100465 w 654902"/>
                <a:gd name="connsiteY15" fmla="*/ 806144 h 1140678"/>
                <a:gd name="connsiteX16" fmla="*/ 16246 w 654902"/>
                <a:gd name="connsiteY16" fmla="*/ 562846 h 1140678"/>
                <a:gd name="connsiteX17" fmla="*/ 57735 w 654902"/>
                <a:gd name="connsiteY17" fmla="*/ 346242 h 1140678"/>
                <a:gd name="connsiteX18" fmla="*/ 149592 w 654902"/>
                <a:gd name="connsiteY18" fmla="*/ 368676 h 1140678"/>
                <a:gd name="connsiteX19" fmla="*/ 56016 w 654902"/>
                <a:gd name="connsiteY19" fmla="*/ 293815 h 1140678"/>
                <a:gd name="connsiteX20" fmla="*/ 23264 w 654902"/>
                <a:gd name="connsiteY20" fmla="*/ 218954 h 1140678"/>
                <a:gd name="connsiteX21" fmla="*/ 13907 w 654902"/>
                <a:gd name="connsiteY21" fmla="*/ 120700 h 1140678"/>
                <a:gd name="connsiteX22" fmla="*/ 161289 w 654902"/>
                <a:gd name="connsiteY22" fmla="*/ 254045 h 1140678"/>
                <a:gd name="connsiteX23" fmla="*/ 191701 w 654902"/>
                <a:gd name="connsiteY23" fmla="*/ 174506 h 1140678"/>
                <a:gd name="connsiteX24" fmla="*/ 236150 w 654902"/>
                <a:gd name="connsiteY24" fmla="*/ 127718 h 1140678"/>
                <a:gd name="connsiteX25" fmla="*/ 320368 w 654902"/>
                <a:gd name="connsiteY25" fmla="*/ 66893 h 1140678"/>
                <a:gd name="connsiteX26" fmla="*/ 463072 w 654902"/>
                <a:gd name="connsiteY26" fmla="*/ 20105 h 1140678"/>
                <a:gd name="connsiteX27" fmla="*/ 650223 w 654902"/>
                <a:gd name="connsiteY27" fmla="*/ 78590 h 1140678"/>
                <a:gd name="connsiteX0" fmla="*/ 648214 w 652893"/>
                <a:gd name="connsiteY0" fmla="*/ 78590 h 1140678"/>
                <a:gd name="connsiteX1" fmla="*/ 652893 w 652893"/>
                <a:gd name="connsiteY1" fmla="*/ 123039 h 1140678"/>
                <a:gd name="connsiteX2" fmla="*/ 652893 w 652893"/>
                <a:gd name="connsiteY2" fmla="*/ 230651 h 1140678"/>
                <a:gd name="connsiteX3" fmla="*/ 610784 w 652893"/>
                <a:gd name="connsiteY3" fmla="*/ 413124 h 1140678"/>
                <a:gd name="connsiteX4" fmla="*/ 554638 w 652893"/>
                <a:gd name="connsiteY4" fmla="*/ 546470 h 1140678"/>
                <a:gd name="connsiteX5" fmla="*/ 498493 w 652893"/>
                <a:gd name="connsiteY5" fmla="*/ 623670 h 1140678"/>
                <a:gd name="connsiteX6" fmla="*/ 468081 w 652893"/>
                <a:gd name="connsiteY6" fmla="*/ 691513 h 1140678"/>
                <a:gd name="connsiteX7" fmla="*/ 407256 w 652893"/>
                <a:gd name="connsiteY7" fmla="*/ 707889 h 1140678"/>
                <a:gd name="connsiteX8" fmla="*/ 229462 w 652893"/>
                <a:gd name="connsiteY8" fmla="*/ 618992 h 1140678"/>
                <a:gd name="connsiteX9" fmla="*/ 456384 w 652893"/>
                <a:gd name="connsiteY9" fmla="*/ 721925 h 1140678"/>
                <a:gd name="connsiteX10" fmla="*/ 463402 w 652893"/>
                <a:gd name="connsiteY10" fmla="*/ 733622 h 1140678"/>
                <a:gd name="connsiteX11" fmla="*/ 430650 w 652893"/>
                <a:gd name="connsiteY11" fmla="*/ 1016690 h 1140678"/>
                <a:gd name="connsiteX12" fmla="*/ 411935 w 652893"/>
                <a:gd name="connsiteY12" fmla="*/ 1100908 h 1140678"/>
                <a:gd name="connsiteX13" fmla="*/ 393220 w 652893"/>
                <a:gd name="connsiteY13" fmla="*/ 1140678 h 1140678"/>
                <a:gd name="connsiteX14" fmla="*/ 208407 w 652893"/>
                <a:gd name="connsiteY14" fmla="*/ 883344 h 1140678"/>
                <a:gd name="connsiteX15" fmla="*/ 98456 w 652893"/>
                <a:gd name="connsiteY15" fmla="*/ 806144 h 1140678"/>
                <a:gd name="connsiteX16" fmla="*/ 14237 w 652893"/>
                <a:gd name="connsiteY16" fmla="*/ 562846 h 1140678"/>
                <a:gd name="connsiteX17" fmla="*/ 55726 w 652893"/>
                <a:gd name="connsiteY17" fmla="*/ 346242 h 1140678"/>
                <a:gd name="connsiteX18" fmla="*/ 147583 w 652893"/>
                <a:gd name="connsiteY18" fmla="*/ 368676 h 1140678"/>
                <a:gd name="connsiteX19" fmla="*/ 54007 w 652893"/>
                <a:gd name="connsiteY19" fmla="*/ 293815 h 1140678"/>
                <a:gd name="connsiteX20" fmla="*/ 21255 w 652893"/>
                <a:gd name="connsiteY20" fmla="*/ 218954 h 1140678"/>
                <a:gd name="connsiteX21" fmla="*/ 11898 w 652893"/>
                <a:gd name="connsiteY21" fmla="*/ 111822 h 1140678"/>
                <a:gd name="connsiteX22" fmla="*/ 159280 w 652893"/>
                <a:gd name="connsiteY22" fmla="*/ 254045 h 1140678"/>
                <a:gd name="connsiteX23" fmla="*/ 189692 w 652893"/>
                <a:gd name="connsiteY23" fmla="*/ 174506 h 1140678"/>
                <a:gd name="connsiteX24" fmla="*/ 234141 w 652893"/>
                <a:gd name="connsiteY24" fmla="*/ 127718 h 1140678"/>
                <a:gd name="connsiteX25" fmla="*/ 318359 w 652893"/>
                <a:gd name="connsiteY25" fmla="*/ 66893 h 1140678"/>
                <a:gd name="connsiteX26" fmla="*/ 461063 w 652893"/>
                <a:gd name="connsiteY26" fmla="*/ 20105 h 1140678"/>
                <a:gd name="connsiteX27" fmla="*/ 648214 w 652893"/>
                <a:gd name="connsiteY27" fmla="*/ 78590 h 11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2893" h="1140678">
                  <a:moveTo>
                    <a:pt x="648214" y="78590"/>
                  </a:moveTo>
                  <a:cubicBezTo>
                    <a:pt x="650554" y="99645"/>
                    <a:pt x="652893" y="109003"/>
                    <a:pt x="652893" y="123039"/>
                  </a:cubicBezTo>
                  <a:lnTo>
                    <a:pt x="652893" y="230651"/>
                  </a:lnTo>
                  <a:cubicBezTo>
                    <a:pt x="615463" y="289136"/>
                    <a:pt x="608445" y="340603"/>
                    <a:pt x="610784" y="413124"/>
                  </a:cubicBezTo>
                  <a:cubicBezTo>
                    <a:pt x="613123" y="462252"/>
                    <a:pt x="589729" y="509040"/>
                    <a:pt x="554638" y="546470"/>
                  </a:cubicBezTo>
                  <a:cubicBezTo>
                    <a:pt x="533584" y="569864"/>
                    <a:pt x="517208" y="586240"/>
                    <a:pt x="498493" y="623670"/>
                  </a:cubicBezTo>
                  <a:cubicBezTo>
                    <a:pt x="486796" y="649404"/>
                    <a:pt x="479778" y="670458"/>
                    <a:pt x="468081" y="691513"/>
                  </a:cubicBezTo>
                  <a:cubicBezTo>
                    <a:pt x="456384" y="721925"/>
                    <a:pt x="430650" y="719586"/>
                    <a:pt x="407256" y="707889"/>
                  </a:cubicBezTo>
                  <a:cubicBezTo>
                    <a:pt x="344093" y="672798"/>
                    <a:pt x="271571" y="656422"/>
                    <a:pt x="229462" y="618992"/>
                  </a:cubicBezTo>
                  <a:cubicBezTo>
                    <a:pt x="290286" y="656422"/>
                    <a:pt x="369826" y="698531"/>
                    <a:pt x="456384" y="721925"/>
                  </a:cubicBezTo>
                  <a:cubicBezTo>
                    <a:pt x="461063" y="724265"/>
                    <a:pt x="463402" y="728943"/>
                    <a:pt x="463402" y="733622"/>
                  </a:cubicBezTo>
                  <a:cubicBezTo>
                    <a:pt x="482117" y="831877"/>
                    <a:pt x="442347" y="920774"/>
                    <a:pt x="430650" y="1016690"/>
                  </a:cubicBezTo>
                  <a:cubicBezTo>
                    <a:pt x="428311" y="1044762"/>
                    <a:pt x="418953" y="1072835"/>
                    <a:pt x="411935" y="1100908"/>
                  </a:cubicBezTo>
                  <a:cubicBezTo>
                    <a:pt x="397899" y="1110266"/>
                    <a:pt x="418953" y="1135999"/>
                    <a:pt x="393220" y="1140678"/>
                  </a:cubicBezTo>
                  <a:cubicBezTo>
                    <a:pt x="346432" y="1044762"/>
                    <a:pt x="273911" y="965223"/>
                    <a:pt x="208407" y="883344"/>
                  </a:cubicBezTo>
                  <a:cubicBezTo>
                    <a:pt x="180335" y="850592"/>
                    <a:pt x="135886" y="829538"/>
                    <a:pt x="98456" y="806144"/>
                  </a:cubicBezTo>
                  <a:cubicBezTo>
                    <a:pt x="9558" y="749998"/>
                    <a:pt x="-20854" y="658761"/>
                    <a:pt x="14237" y="562846"/>
                  </a:cubicBezTo>
                  <a:cubicBezTo>
                    <a:pt x="39971" y="499682"/>
                    <a:pt x="44029" y="414085"/>
                    <a:pt x="55726" y="346242"/>
                  </a:cubicBezTo>
                  <a:cubicBezTo>
                    <a:pt x="83799" y="360278"/>
                    <a:pt x="114831" y="406106"/>
                    <a:pt x="147583" y="368676"/>
                  </a:cubicBezTo>
                  <a:cubicBezTo>
                    <a:pt x="82080" y="368676"/>
                    <a:pt x="70383" y="354639"/>
                    <a:pt x="54007" y="293815"/>
                  </a:cubicBezTo>
                  <a:cubicBezTo>
                    <a:pt x="46989" y="268082"/>
                    <a:pt x="28273" y="249286"/>
                    <a:pt x="21255" y="218954"/>
                  </a:cubicBezTo>
                  <a:cubicBezTo>
                    <a:pt x="14237" y="188622"/>
                    <a:pt x="-13836" y="144573"/>
                    <a:pt x="11898" y="111822"/>
                  </a:cubicBezTo>
                  <a:cubicBezTo>
                    <a:pt x="86759" y="109482"/>
                    <a:pt x="154601" y="151112"/>
                    <a:pt x="159280" y="254045"/>
                  </a:cubicBezTo>
                  <a:cubicBezTo>
                    <a:pt x="192032" y="235330"/>
                    <a:pt x="192032" y="204918"/>
                    <a:pt x="189692" y="174506"/>
                  </a:cubicBezTo>
                  <a:cubicBezTo>
                    <a:pt x="187353" y="141754"/>
                    <a:pt x="194371" y="120700"/>
                    <a:pt x="234141" y="127718"/>
                  </a:cubicBezTo>
                  <a:cubicBezTo>
                    <a:pt x="283268" y="137075"/>
                    <a:pt x="304323" y="106663"/>
                    <a:pt x="318359" y="66893"/>
                  </a:cubicBezTo>
                  <a:cubicBezTo>
                    <a:pt x="337074" y="6069"/>
                    <a:pt x="411935" y="-22004"/>
                    <a:pt x="461063" y="20105"/>
                  </a:cubicBezTo>
                  <a:cubicBezTo>
                    <a:pt x="514869" y="57536"/>
                    <a:pt x="587390" y="66893"/>
                    <a:pt x="648214" y="78590"/>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12" name="Freeform: Shape 8">
              <a:extLst>
                <a:ext uri="{FF2B5EF4-FFF2-40B4-BE49-F238E27FC236}">
                  <a16:creationId xmlns="" xmlns:a16="http://schemas.microsoft.com/office/drawing/2014/main" id="{B0DED767-5BC4-446A-B8DF-0C1BFD3F47C6}"/>
                </a:ext>
              </a:extLst>
            </p:cNvPr>
            <p:cNvSpPr/>
            <p:nvPr/>
          </p:nvSpPr>
          <p:spPr>
            <a:xfrm flipH="1">
              <a:off x="9304630" y="2812242"/>
              <a:ext cx="2218095" cy="1955426"/>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4"/>
            </a:solidFill>
            <a:ln w="23341" cap="flat">
              <a:noFill/>
              <a:prstDash val="solid"/>
              <a:miter/>
            </a:ln>
          </p:spPr>
          <p:txBody>
            <a:bodyPr rtlCol="0" anchor="ctr"/>
            <a:lstStyle/>
            <a:p>
              <a:endParaRPr lang="en-US"/>
            </a:p>
          </p:txBody>
        </p:sp>
        <p:sp>
          <p:nvSpPr>
            <p:cNvPr id="213" name="Freeform: Shape 9">
              <a:extLst>
                <a:ext uri="{FF2B5EF4-FFF2-40B4-BE49-F238E27FC236}">
                  <a16:creationId xmlns="" xmlns:a16="http://schemas.microsoft.com/office/drawing/2014/main" id="{A8C032A3-77BC-4F19-9BC9-0CBF46F0ABDE}"/>
                </a:ext>
              </a:extLst>
            </p:cNvPr>
            <p:cNvSpPr/>
            <p:nvPr/>
          </p:nvSpPr>
          <p:spPr>
            <a:xfrm flipH="1">
              <a:off x="8677693" y="4183862"/>
              <a:ext cx="817193" cy="700451"/>
            </a:xfrm>
            <a:custGeom>
              <a:avLst/>
              <a:gdLst>
                <a:gd name="connsiteX0" fmla="*/ 52515 w 655031"/>
                <a:gd name="connsiteY0" fmla="*/ 534570 h 561455"/>
                <a:gd name="connsiteX1" fmla="*/ 43157 w 655031"/>
                <a:gd name="connsiteY1" fmla="*/ 525213 h 561455"/>
                <a:gd name="connsiteX2" fmla="*/ 78248 w 655031"/>
                <a:gd name="connsiteY2" fmla="*/ 490122 h 561455"/>
                <a:gd name="connsiteX3" fmla="*/ 270079 w 655031"/>
                <a:gd name="connsiteY3" fmla="*/ 349758 h 561455"/>
                <a:gd name="connsiteX4" fmla="*/ 548468 w 655031"/>
                <a:gd name="connsiteY4" fmla="*/ 104121 h 561455"/>
                <a:gd name="connsiteX5" fmla="*/ 553146 w 655031"/>
                <a:gd name="connsiteY5" fmla="*/ 57333 h 561455"/>
                <a:gd name="connsiteX6" fmla="*/ 606953 w 655031"/>
                <a:gd name="connsiteY6" fmla="*/ 69030 h 561455"/>
                <a:gd name="connsiteX7" fmla="*/ 635025 w 655031"/>
                <a:gd name="connsiteY7" fmla="*/ 87745 h 561455"/>
                <a:gd name="connsiteX8" fmla="*/ 525074 w 655031"/>
                <a:gd name="connsiteY8" fmla="*/ 164945 h 561455"/>
                <a:gd name="connsiteX9" fmla="*/ 167146 w 655031"/>
                <a:gd name="connsiteY9" fmla="*/ 469067 h 561455"/>
                <a:gd name="connsiteX10" fmla="*/ 52515 w 655031"/>
                <a:gd name="connsiteY10" fmla="*/ 534570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031" h="561455">
                  <a:moveTo>
                    <a:pt x="52515" y="534570"/>
                  </a:moveTo>
                  <a:cubicBezTo>
                    <a:pt x="50176" y="532231"/>
                    <a:pt x="45497" y="527552"/>
                    <a:pt x="43157" y="525213"/>
                  </a:cubicBezTo>
                  <a:cubicBezTo>
                    <a:pt x="40818" y="499479"/>
                    <a:pt x="64212" y="497140"/>
                    <a:pt x="78248" y="490122"/>
                  </a:cubicBezTo>
                  <a:cubicBezTo>
                    <a:pt x="148430" y="452691"/>
                    <a:pt x="209255" y="398885"/>
                    <a:pt x="270079" y="349758"/>
                  </a:cubicBezTo>
                  <a:cubicBezTo>
                    <a:pt x="365994" y="270218"/>
                    <a:pt x="459570" y="188339"/>
                    <a:pt x="548468" y="104121"/>
                  </a:cubicBezTo>
                  <a:cubicBezTo>
                    <a:pt x="567183" y="85406"/>
                    <a:pt x="574201" y="73709"/>
                    <a:pt x="553146" y="57333"/>
                  </a:cubicBezTo>
                  <a:cubicBezTo>
                    <a:pt x="576540" y="40957"/>
                    <a:pt x="599934" y="31599"/>
                    <a:pt x="606953" y="69030"/>
                  </a:cubicBezTo>
                  <a:cubicBezTo>
                    <a:pt x="611631" y="87745"/>
                    <a:pt x="625668" y="83066"/>
                    <a:pt x="635025" y="87745"/>
                  </a:cubicBezTo>
                  <a:cubicBezTo>
                    <a:pt x="588237" y="101781"/>
                    <a:pt x="555486" y="132194"/>
                    <a:pt x="525074" y="164945"/>
                  </a:cubicBezTo>
                  <a:cubicBezTo>
                    <a:pt x="417461" y="279576"/>
                    <a:pt x="286455" y="366133"/>
                    <a:pt x="167146" y="469067"/>
                  </a:cubicBezTo>
                  <a:cubicBezTo>
                    <a:pt x="132055" y="499479"/>
                    <a:pt x="92285" y="515855"/>
                    <a:pt x="52515" y="534570"/>
                  </a:cubicBezTo>
                  <a:close/>
                </a:path>
              </a:pathLst>
            </a:custGeom>
            <a:solidFill>
              <a:srgbClr val="6D6A6A"/>
            </a:solidFill>
            <a:ln w="23341" cap="flat">
              <a:noFill/>
              <a:prstDash val="solid"/>
              <a:miter/>
            </a:ln>
          </p:spPr>
          <p:txBody>
            <a:bodyPr rtlCol="0" anchor="ctr"/>
            <a:lstStyle/>
            <a:p>
              <a:endParaRPr lang="en-US"/>
            </a:p>
          </p:txBody>
        </p:sp>
        <p:sp>
          <p:nvSpPr>
            <p:cNvPr id="214" name="Freeform: Shape 46">
              <a:extLst>
                <a:ext uri="{FF2B5EF4-FFF2-40B4-BE49-F238E27FC236}">
                  <a16:creationId xmlns="" xmlns:a16="http://schemas.microsoft.com/office/drawing/2014/main" id="{CDF89257-34A4-4A29-8F51-B7CA1C422583}"/>
                </a:ext>
              </a:extLst>
            </p:cNvPr>
            <p:cNvSpPr/>
            <p:nvPr/>
          </p:nvSpPr>
          <p:spPr>
            <a:xfrm flipH="1">
              <a:off x="9315548" y="4337390"/>
              <a:ext cx="1685621" cy="2520611"/>
            </a:xfrm>
            <a:custGeom>
              <a:avLst/>
              <a:gdLst>
                <a:gd name="connsiteX0" fmla="*/ 1627980 w 1685621"/>
                <a:gd name="connsiteY0" fmla="*/ 84 h 2520611"/>
                <a:gd name="connsiteX1" fmla="*/ 1574717 w 1685621"/>
                <a:gd name="connsiteY1" fmla="*/ 37660 h 2520611"/>
                <a:gd name="connsiteX2" fmla="*/ 1542612 w 1685621"/>
                <a:gd name="connsiteY2" fmla="*/ 55172 h 2520611"/>
                <a:gd name="connsiteX3" fmla="*/ 786709 w 1685621"/>
                <a:gd name="connsiteY3" fmla="*/ 98950 h 2520611"/>
                <a:gd name="connsiteX4" fmla="*/ 742931 w 1685621"/>
                <a:gd name="connsiteY4" fmla="*/ 125217 h 2520611"/>
                <a:gd name="connsiteX5" fmla="*/ 83339 w 1685621"/>
                <a:gd name="connsiteY5" fmla="*/ 455012 h 2520611"/>
                <a:gd name="connsiteX6" fmla="*/ 59991 w 1685621"/>
                <a:gd name="connsiteY6" fmla="*/ 513383 h 2520611"/>
                <a:gd name="connsiteX7" fmla="*/ 59991 w 1685621"/>
                <a:gd name="connsiteY7" fmla="*/ 600939 h 2520611"/>
                <a:gd name="connsiteX8" fmla="*/ 39561 w 1685621"/>
                <a:gd name="connsiteY8" fmla="*/ 673903 h 2520611"/>
                <a:gd name="connsiteX9" fmla="*/ 16213 w 1685621"/>
                <a:gd name="connsiteY9" fmla="*/ 811075 h 2520611"/>
                <a:gd name="connsiteX10" fmla="*/ 65827 w 1685621"/>
                <a:gd name="connsiteY10" fmla="*/ 869446 h 2520611"/>
                <a:gd name="connsiteX11" fmla="*/ 100850 w 1685621"/>
                <a:gd name="connsiteY11" fmla="*/ 951165 h 2520611"/>
                <a:gd name="connsiteX12" fmla="*/ 92095 w 1685621"/>
                <a:gd name="connsiteY12" fmla="*/ 1301391 h 2520611"/>
                <a:gd name="connsiteX13" fmla="*/ 89177 w 1685621"/>
                <a:gd name="connsiteY13" fmla="*/ 1318901 h 2520611"/>
                <a:gd name="connsiteX14" fmla="*/ 89177 w 1685621"/>
                <a:gd name="connsiteY14" fmla="*/ 1642861 h 2520611"/>
                <a:gd name="connsiteX15" fmla="*/ 83339 w 1685621"/>
                <a:gd name="connsiteY15" fmla="*/ 1823811 h 2520611"/>
                <a:gd name="connsiteX16" fmla="*/ 112525 w 1685621"/>
                <a:gd name="connsiteY16" fmla="*/ 2083561 h 2520611"/>
                <a:gd name="connsiteX17" fmla="*/ 141710 w 1685621"/>
                <a:gd name="connsiteY17" fmla="*/ 2255756 h 2520611"/>
                <a:gd name="connsiteX18" fmla="*/ 179651 w 1685621"/>
                <a:gd name="connsiteY18" fmla="*/ 2468809 h 2520611"/>
                <a:gd name="connsiteX19" fmla="*/ 190396 w 1685621"/>
                <a:gd name="connsiteY19" fmla="*/ 2520611 h 2520611"/>
                <a:gd name="connsiteX20" fmla="*/ 810748 w 1685621"/>
                <a:gd name="connsiteY20" fmla="*/ 2520611 h 2520611"/>
                <a:gd name="connsiteX21" fmla="*/ 815894 w 1685621"/>
                <a:gd name="connsiteY21" fmla="*/ 2448379 h 2520611"/>
                <a:gd name="connsiteX22" fmla="*/ 938474 w 1685621"/>
                <a:gd name="connsiteY22" fmla="*/ 1864670 h 2520611"/>
                <a:gd name="connsiteX23" fmla="*/ 909288 w 1685621"/>
                <a:gd name="connsiteY23" fmla="*/ 2150687 h 2520611"/>
                <a:gd name="connsiteX24" fmla="*/ 877183 w 1685621"/>
                <a:gd name="connsiteY24" fmla="*/ 2413356 h 2520611"/>
                <a:gd name="connsiteX25" fmla="*/ 893646 w 1685621"/>
                <a:gd name="connsiteY25" fmla="*/ 2482307 h 2520611"/>
                <a:gd name="connsiteX26" fmla="*/ 897815 w 1685621"/>
                <a:gd name="connsiteY26" fmla="*/ 2520611 h 2520611"/>
                <a:gd name="connsiteX27" fmla="*/ 1572409 w 1685621"/>
                <a:gd name="connsiteY27" fmla="*/ 2520611 h 2520611"/>
                <a:gd name="connsiteX28" fmla="*/ 1572436 w 1685621"/>
                <a:gd name="connsiteY28" fmla="*/ 2513272 h 2520611"/>
                <a:gd name="connsiteX29" fmla="*/ 1586390 w 1685621"/>
                <a:gd name="connsiteY29" fmla="*/ 2004760 h 2520611"/>
                <a:gd name="connsiteX30" fmla="*/ 1420034 w 1685621"/>
                <a:gd name="connsiteY30" fmla="*/ 1067907 h 2520611"/>
                <a:gd name="connsiteX31" fmla="*/ 1446300 w 1685621"/>
                <a:gd name="connsiteY31" fmla="*/ 837342 h 2520611"/>
                <a:gd name="connsiteX32" fmla="*/ 1431707 w 1685621"/>
                <a:gd name="connsiteY32" fmla="*/ 539650 h 2520611"/>
                <a:gd name="connsiteX33" fmla="*/ 1571798 w 1685621"/>
                <a:gd name="connsiteY33" fmla="*/ 510465 h 2520611"/>
                <a:gd name="connsiteX34" fmla="*/ 1560124 w 1685621"/>
                <a:gd name="connsiteY34" fmla="*/ 490035 h 2520611"/>
                <a:gd name="connsiteX35" fmla="*/ 1533857 w 1685621"/>
                <a:gd name="connsiteY35" fmla="*/ 490035 h 2520611"/>
                <a:gd name="connsiteX36" fmla="*/ 1417115 w 1685621"/>
                <a:gd name="connsiteY36" fmla="*/ 405398 h 2520611"/>
                <a:gd name="connsiteX37" fmla="*/ 1405441 w 1685621"/>
                <a:gd name="connsiteY37" fmla="*/ 338270 h 2520611"/>
                <a:gd name="connsiteX38" fmla="*/ 1414197 w 1685621"/>
                <a:gd name="connsiteY38" fmla="*/ 241958 h 2520611"/>
                <a:gd name="connsiteX39" fmla="*/ 1586390 w 1685621"/>
                <a:gd name="connsiteY39" fmla="*/ 133973 h 2520611"/>
                <a:gd name="connsiteX40" fmla="*/ 1636006 w 1685621"/>
                <a:gd name="connsiteY40" fmla="*/ 43497 h 2520611"/>
                <a:gd name="connsiteX41" fmla="*/ 1671029 w 1685621"/>
                <a:gd name="connsiteY41" fmla="*/ 37660 h 2520611"/>
                <a:gd name="connsiteX42" fmla="*/ 1685621 w 1685621"/>
                <a:gd name="connsiteY42" fmla="*/ 25987 h 2520611"/>
                <a:gd name="connsiteX43" fmla="*/ 1627980 w 1685621"/>
                <a:gd name="connsiteY43" fmla="*/ 84 h 2520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85621" h="2520611">
                  <a:moveTo>
                    <a:pt x="1627980" y="84"/>
                  </a:moveTo>
                  <a:cubicBezTo>
                    <a:pt x="1609009" y="-1010"/>
                    <a:pt x="1590768" y="8475"/>
                    <a:pt x="1574717" y="37660"/>
                  </a:cubicBezTo>
                  <a:cubicBezTo>
                    <a:pt x="1568879" y="49335"/>
                    <a:pt x="1557205" y="52253"/>
                    <a:pt x="1542612" y="55172"/>
                  </a:cubicBezTo>
                  <a:cubicBezTo>
                    <a:pt x="1414197" y="66846"/>
                    <a:pt x="795464" y="136891"/>
                    <a:pt x="786709" y="98950"/>
                  </a:cubicBezTo>
                  <a:cubicBezTo>
                    <a:pt x="777954" y="104788"/>
                    <a:pt x="760441" y="116461"/>
                    <a:pt x="742931" y="125217"/>
                  </a:cubicBezTo>
                  <a:cubicBezTo>
                    <a:pt x="532795" y="253633"/>
                    <a:pt x="328497" y="393723"/>
                    <a:pt x="83339" y="455012"/>
                  </a:cubicBezTo>
                  <a:cubicBezTo>
                    <a:pt x="57072" y="466687"/>
                    <a:pt x="68747" y="495872"/>
                    <a:pt x="59991" y="513383"/>
                  </a:cubicBezTo>
                  <a:cubicBezTo>
                    <a:pt x="51235" y="542568"/>
                    <a:pt x="45399" y="574673"/>
                    <a:pt x="59991" y="600939"/>
                  </a:cubicBezTo>
                  <a:cubicBezTo>
                    <a:pt x="86257" y="638880"/>
                    <a:pt x="65827" y="653473"/>
                    <a:pt x="39561" y="673903"/>
                  </a:cubicBezTo>
                  <a:cubicBezTo>
                    <a:pt x="-1299" y="706008"/>
                    <a:pt x="-12972" y="767297"/>
                    <a:pt x="16213" y="811075"/>
                  </a:cubicBezTo>
                  <a:cubicBezTo>
                    <a:pt x="30806" y="831505"/>
                    <a:pt x="48317" y="854853"/>
                    <a:pt x="65827" y="869446"/>
                  </a:cubicBezTo>
                  <a:cubicBezTo>
                    <a:pt x="95013" y="892794"/>
                    <a:pt x="97932" y="916142"/>
                    <a:pt x="100850" y="951165"/>
                  </a:cubicBezTo>
                  <a:cubicBezTo>
                    <a:pt x="103769" y="1067907"/>
                    <a:pt x="51235" y="1184649"/>
                    <a:pt x="92095" y="1301391"/>
                  </a:cubicBezTo>
                  <a:cubicBezTo>
                    <a:pt x="95013" y="1307228"/>
                    <a:pt x="92095" y="1313065"/>
                    <a:pt x="89177" y="1318901"/>
                  </a:cubicBezTo>
                  <a:cubicBezTo>
                    <a:pt x="59991" y="1426889"/>
                    <a:pt x="57072" y="1534874"/>
                    <a:pt x="89177" y="1642861"/>
                  </a:cubicBezTo>
                  <a:cubicBezTo>
                    <a:pt x="106688" y="1704150"/>
                    <a:pt x="95013" y="1765440"/>
                    <a:pt x="83339" y="1823811"/>
                  </a:cubicBezTo>
                  <a:cubicBezTo>
                    <a:pt x="62909" y="1914286"/>
                    <a:pt x="71665" y="1998924"/>
                    <a:pt x="112525" y="2083561"/>
                  </a:cubicBezTo>
                  <a:cubicBezTo>
                    <a:pt x="138791" y="2136095"/>
                    <a:pt x="150466" y="2191547"/>
                    <a:pt x="141710" y="2255756"/>
                  </a:cubicBezTo>
                  <a:cubicBezTo>
                    <a:pt x="132954" y="2328719"/>
                    <a:pt x="159221" y="2398764"/>
                    <a:pt x="179651" y="2468809"/>
                  </a:cubicBezTo>
                  <a:lnTo>
                    <a:pt x="190396" y="2520611"/>
                  </a:lnTo>
                  <a:lnTo>
                    <a:pt x="810748" y="2520611"/>
                  </a:lnTo>
                  <a:lnTo>
                    <a:pt x="815894" y="2448379"/>
                  </a:lnTo>
                  <a:cubicBezTo>
                    <a:pt x="824650" y="2302452"/>
                    <a:pt x="883021" y="1996005"/>
                    <a:pt x="938474" y="1864670"/>
                  </a:cubicBezTo>
                  <a:cubicBezTo>
                    <a:pt x="932636" y="1867589"/>
                    <a:pt x="923881" y="2066050"/>
                    <a:pt x="909288" y="2150687"/>
                  </a:cubicBezTo>
                  <a:cubicBezTo>
                    <a:pt x="894695" y="2249918"/>
                    <a:pt x="883021" y="2317045"/>
                    <a:pt x="877183" y="2413356"/>
                  </a:cubicBezTo>
                  <a:cubicBezTo>
                    <a:pt x="884479" y="2435246"/>
                    <a:pt x="889769" y="2458412"/>
                    <a:pt x="893646" y="2482307"/>
                  </a:cubicBezTo>
                  <a:lnTo>
                    <a:pt x="897815" y="2520611"/>
                  </a:lnTo>
                  <a:lnTo>
                    <a:pt x="1572409" y="2520611"/>
                  </a:lnTo>
                  <a:lnTo>
                    <a:pt x="1572436" y="2513272"/>
                  </a:lnTo>
                  <a:cubicBezTo>
                    <a:pt x="1577088" y="2344589"/>
                    <a:pt x="1590768" y="2175496"/>
                    <a:pt x="1586390" y="2004760"/>
                  </a:cubicBezTo>
                  <a:cubicBezTo>
                    <a:pt x="1577635" y="1683720"/>
                    <a:pt x="1516346" y="1371436"/>
                    <a:pt x="1420034" y="1067907"/>
                  </a:cubicBezTo>
                  <a:cubicBezTo>
                    <a:pt x="1402522" y="1059151"/>
                    <a:pt x="1431707" y="907387"/>
                    <a:pt x="1446300" y="837342"/>
                  </a:cubicBezTo>
                  <a:cubicBezTo>
                    <a:pt x="1463812" y="743949"/>
                    <a:pt x="1463812" y="638880"/>
                    <a:pt x="1431707" y="539650"/>
                  </a:cubicBezTo>
                  <a:cubicBezTo>
                    <a:pt x="1481323" y="533813"/>
                    <a:pt x="1533857" y="554243"/>
                    <a:pt x="1571798" y="510465"/>
                  </a:cubicBezTo>
                  <a:cubicBezTo>
                    <a:pt x="1574717" y="498790"/>
                    <a:pt x="1568879" y="492954"/>
                    <a:pt x="1560124" y="490035"/>
                  </a:cubicBezTo>
                  <a:cubicBezTo>
                    <a:pt x="1551369" y="487117"/>
                    <a:pt x="1542612" y="487117"/>
                    <a:pt x="1533857" y="490035"/>
                  </a:cubicBezTo>
                  <a:cubicBezTo>
                    <a:pt x="1449220" y="498790"/>
                    <a:pt x="1437545" y="490035"/>
                    <a:pt x="1417115" y="405398"/>
                  </a:cubicBezTo>
                  <a:cubicBezTo>
                    <a:pt x="1411277" y="382048"/>
                    <a:pt x="1408359" y="361620"/>
                    <a:pt x="1405441" y="338270"/>
                  </a:cubicBezTo>
                  <a:cubicBezTo>
                    <a:pt x="1402522" y="306167"/>
                    <a:pt x="1390849" y="271144"/>
                    <a:pt x="1414197" y="241958"/>
                  </a:cubicBezTo>
                  <a:cubicBezTo>
                    <a:pt x="1460893" y="186507"/>
                    <a:pt x="1513427" y="145647"/>
                    <a:pt x="1586390" y="133973"/>
                  </a:cubicBezTo>
                  <a:cubicBezTo>
                    <a:pt x="1668111" y="122298"/>
                    <a:pt x="1673947" y="116461"/>
                    <a:pt x="1636006" y="43497"/>
                  </a:cubicBezTo>
                  <a:cubicBezTo>
                    <a:pt x="1647681" y="34742"/>
                    <a:pt x="1659354" y="40579"/>
                    <a:pt x="1671029" y="37660"/>
                  </a:cubicBezTo>
                  <a:cubicBezTo>
                    <a:pt x="1676866" y="34742"/>
                    <a:pt x="1682703" y="31824"/>
                    <a:pt x="1685621" y="25987"/>
                  </a:cubicBezTo>
                  <a:cubicBezTo>
                    <a:pt x="1666651" y="12853"/>
                    <a:pt x="1646951" y="1179"/>
                    <a:pt x="1627980" y="84"/>
                  </a:cubicBezTo>
                  <a:close/>
                </a:path>
              </a:pathLst>
            </a:custGeom>
            <a:solidFill>
              <a:schemeClr val="accent4"/>
            </a:solidFill>
            <a:ln w="23341" cap="flat">
              <a:noFill/>
              <a:prstDash val="solid"/>
              <a:miter/>
            </a:ln>
          </p:spPr>
          <p:txBody>
            <a:bodyPr wrap="square" rtlCol="0" anchor="ctr">
              <a:noAutofit/>
            </a:bodyPr>
            <a:lstStyle/>
            <a:p>
              <a:endParaRPr lang="en-US"/>
            </a:p>
          </p:txBody>
        </p:sp>
        <p:sp>
          <p:nvSpPr>
            <p:cNvPr id="215" name="Freeform: Shape 12">
              <a:extLst>
                <a:ext uri="{FF2B5EF4-FFF2-40B4-BE49-F238E27FC236}">
                  <a16:creationId xmlns="" xmlns:a16="http://schemas.microsoft.com/office/drawing/2014/main" id="{31A99BE3-E43D-4B4E-8F20-953CDDEAD264}"/>
                </a:ext>
              </a:extLst>
            </p:cNvPr>
            <p:cNvSpPr/>
            <p:nvPr/>
          </p:nvSpPr>
          <p:spPr>
            <a:xfrm flipH="1">
              <a:off x="9700710" y="1752616"/>
              <a:ext cx="963121" cy="817193"/>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216" name="Freeform: Shape 13">
              <a:extLst>
                <a:ext uri="{FF2B5EF4-FFF2-40B4-BE49-F238E27FC236}">
                  <a16:creationId xmlns="" xmlns:a16="http://schemas.microsoft.com/office/drawing/2014/main" id="{E5751253-36A2-4625-BA27-4C6EBDEE627D}"/>
                </a:ext>
              </a:extLst>
            </p:cNvPr>
            <p:cNvSpPr/>
            <p:nvPr/>
          </p:nvSpPr>
          <p:spPr>
            <a:xfrm flipH="1">
              <a:off x="10385635" y="2284266"/>
              <a:ext cx="291855" cy="642080"/>
            </a:xfrm>
            <a:custGeom>
              <a:avLst/>
              <a:gdLst>
                <a:gd name="connsiteX0" fmla="*/ 57668 w 233939"/>
                <a:gd name="connsiteY0" fmla="*/ 42994 h 514667"/>
                <a:gd name="connsiteX1" fmla="*/ 67026 w 233939"/>
                <a:gd name="connsiteY1" fmla="*/ 54691 h 514667"/>
                <a:gd name="connsiteX2" fmla="*/ 116153 w 233939"/>
                <a:gd name="connsiteY2" fmla="*/ 255880 h 514667"/>
                <a:gd name="connsiteX3" fmla="*/ 155923 w 233939"/>
                <a:gd name="connsiteY3" fmla="*/ 297989 h 514667"/>
                <a:gd name="connsiteX4" fmla="*/ 191014 w 233939"/>
                <a:gd name="connsiteY4" fmla="*/ 302668 h 514667"/>
                <a:gd name="connsiteX5" fmla="*/ 160601 w 233939"/>
                <a:gd name="connsiteY5" fmla="*/ 321383 h 514667"/>
                <a:gd name="connsiteX6" fmla="*/ 116153 w 233939"/>
                <a:gd name="connsiteY6" fmla="*/ 300328 h 514667"/>
                <a:gd name="connsiteX7" fmla="*/ 102117 w 233939"/>
                <a:gd name="connsiteY7" fmla="*/ 384547 h 514667"/>
                <a:gd name="connsiteX8" fmla="*/ 76383 w 233939"/>
                <a:gd name="connsiteY8" fmla="*/ 473444 h 514667"/>
                <a:gd name="connsiteX9" fmla="*/ 67026 w 233939"/>
                <a:gd name="connsiteY9" fmla="*/ 466426 h 514667"/>
                <a:gd name="connsiteX10" fmla="*/ 99777 w 233939"/>
                <a:gd name="connsiteY10" fmla="*/ 272255 h 514667"/>
                <a:gd name="connsiteX11" fmla="*/ 81062 w 233939"/>
                <a:gd name="connsiteY11" fmla="*/ 183358 h 514667"/>
                <a:gd name="connsiteX12" fmla="*/ 57668 w 233939"/>
                <a:gd name="connsiteY12" fmla="*/ 42994 h 51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939" h="514667">
                  <a:moveTo>
                    <a:pt x="57668" y="42994"/>
                  </a:moveTo>
                  <a:cubicBezTo>
                    <a:pt x="64686" y="50013"/>
                    <a:pt x="64686" y="50013"/>
                    <a:pt x="67026" y="54691"/>
                  </a:cubicBezTo>
                  <a:cubicBezTo>
                    <a:pt x="24916" y="131892"/>
                    <a:pt x="97438" y="136570"/>
                    <a:pt x="116153" y="255880"/>
                  </a:cubicBezTo>
                  <a:cubicBezTo>
                    <a:pt x="118492" y="274595"/>
                    <a:pt x="137207" y="295649"/>
                    <a:pt x="155923" y="297989"/>
                  </a:cubicBezTo>
                  <a:cubicBezTo>
                    <a:pt x="167620" y="300328"/>
                    <a:pt x="179317" y="302668"/>
                    <a:pt x="191014" y="302668"/>
                  </a:cubicBezTo>
                  <a:cubicBezTo>
                    <a:pt x="214408" y="302668"/>
                    <a:pt x="172298" y="326062"/>
                    <a:pt x="160601" y="321383"/>
                  </a:cubicBezTo>
                  <a:cubicBezTo>
                    <a:pt x="139547" y="314365"/>
                    <a:pt x="123171" y="305007"/>
                    <a:pt x="116153" y="300328"/>
                  </a:cubicBezTo>
                  <a:cubicBezTo>
                    <a:pt x="106795" y="295649"/>
                    <a:pt x="106795" y="358813"/>
                    <a:pt x="102117" y="384547"/>
                  </a:cubicBezTo>
                  <a:cubicBezTo>
                    <a:pt x="95098" y="421977"/>
                    <a:pt x="88080" y="440692"/>
                    <a:pt x="76383" y="473444"/>
                  </a:cubicBezTo>
                  <a:cubicBezTo>
                    <a:pt x="71704" y="464086"/>
                    <a:pt x="78723" y="473444"/>
                    <a:pt x="67026" y="466426"/>
                  </a:cubicBezTo>
                  <a:cubicBezTo>
                    <a:pt x="90420" y="398583"/>
                    <a:pt x="99777" y="340098"/>
                    <a:pt x="99777" y="272255"/>
                  </a:cubicBezTo>
                  <a:cubicBezTo>
                    <a:pt x="99777" y="244183"/>
                    <a:pt x="95098" y="204413"/>
                    <a:pt x="81062" y="183358"/>
                  </a:cubicBezTo>
                  <a:cubicBezTo>
                    <a:pt x="36613" y="122534"/>
                    <a:pt x="34274" y="96801"/>
                    <a:pt x="57668" y="42994"/>
                  </a:cubicBezTo>
                  <a:close/>
                </a:path>
              </a:pathLst>
            </a:custGeom>
            <a:solidFill>
              <a:srgbClr val="9F9E9E"/>
            </a:solidFill>
            <a:ln w="23341" cap="flat">
              <a:noFill/>
              <a:prstDash val="solid"/>
              <a:miter/>
            </a:ln>
          </p:spPr>
          <p:txBody>
            <a:bodyPr rtlCol="0" anchor="ctr"/>
            <a:lstStyle/>
            <a:p>
              <a:endParaRPr lang="en-US"/>
            </a:p>
          </p:txBody>
        </p:sp>
        <p:sp>
          <p:nvSpPr>
            <p:cNvPr id="217" name="Freeform: Shape 14">
              <a:extLst>
                <a:ext uri="{FF2B5EF4-FFF2-40B4-BE49-F238E27FC236}">
                  <a16:creationId xmlns="" xmlns:a16="http://schemas.microsoft.com/office/drawing/2014/main" id="{E5A23305-9D33-4FCD-A7CF-688F59C3C824}"/>
                </a:ext>
              </a:extLst>
            </p:cNvPr>
            <p:cNvSpPr/>
            <p:nvPr/>
          </p:nvSpPr>
          <p:spPr>
            <a:xfrm flipH="1">
              <a:off x="10889749" y="4657044"/>
              <a:ext cx="583710" cy="262669"/>
            </a:xfrm>
            <a:custGeom>
              <a:avLst/>
              <a:gdLst>
                <a:gd name="connsiteX0" fmla="*/ 42994 w 467879"/>
                <a:gd name="connsiteY0" fmla="*/ 45334 h 210545"/>
                <a:gd name="connsiteX1" fmla="*/ 61710 w 467879"/>
                <a:gd name="connsiteY1" fmla="*/ 42994 h 210545"/>
                <a:gd name="connsiteX2" fmla="*/ 108498 w 467879"/>
                <a:gd name="connsiteY2" fmla="*/ 134231 h 210545"/>
                <a:gd name="connsiteX3" fmla="*/ 234825 w 467879"/>
                <a:gd name="connsiteY3" fmla="*/ 162304 h 210545"/>
                <a:gd name="connsiteX4" fmla="*/ 400922 w 467879"/>
                <a:gd name="connsiteY4" fmla="*/ 117855 h 210545"/>
                <a:gd name="connsiteX5" fmla="*/ 440692 w 467879"/>
                <a:gd name="connsiteY5" fmla="*/ 110837 h 210545"/>
                <a:gd name="connsiteX6" fmla="*/ 426656 w 467879"/>
                <a:gd name="connsiteY6" fmla="*/ 155286 h 210545"/>
                <a:gd name="connsiteX7" fmla="*/ 405601 w 467879"/>
                <a:gd name="connsiteY7" fmla="*/ 127213 h 210545"/>
                <a:gd name="connsiteX8" fmla="*/ 239504 w 467879"/>
                <a:gd name="connsiteY8" fmla="*/ 178680 h 210545"/>
                <a:gd name="connsiteX9" fmla="*/ 99140 w 467879"/>
                <a:gd name="connsiteY9" fmla="*/ 145928 h 210545"/>
                <a:gd name="connsiteX10" fmla="*/ 57031 w 467879"/>
                <a:gd name="connsiteY10" fmla="*/ 75746 h 210545"/>
                <a:gd name="connsiteX11" fmla="*/ 42994 w 467879"/>
                <a:gd name="connsiteY11" fmla="*/ 45334 h 21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879" h="210545">
                  <a:moveTo>
                    <a:pt x="42994" y="45334"/>
                  </a:moveTo>
                  <a:cubicBezTo>
                    <a:pt x="57031" y="45334"/>
                    <a:pt x="57031" y="45334"/>
                    <a:pt x="61710" y="42994"/>
                  </a:cubicBezTo>
                  <a:cubicBezTo>
                    <a:pt x="78085" y="85104"/>
                    <a:pt x="87443" y="108498"/>
                    <a:pt x="108498" y="134231"/>
                  </a:cubicBezTo>
                  <a:cubicBezTo>
                    <a:pt x="150607" y="188037"/>
                    <a:pt x="190377" y="181019"/>
                    <a:pt x="234825" y="162304"/>
                  </a:cubicBezTo>
                  <a:cubicBezTo>
                    <a:pt x="290971" y="141249"/>
                    <a:pt x="342437" y="124873"/>
                    <a:pt x="400922" y="117855"/>
                  </a:cubicBezTo>
                  <a:cubicBezTo>
                    <a:pt x="417298" y="115516"/>
                    <a:pt x="431335" y="113176"/>
                    <a:pt x="440692" y="110837"/>
                  </a:cubicBezTo>
                  <a:cubicBezTo>
                    <a:pt x="424316" y="129552"/>
                    <a:pt x="431335" y="141249"/>
                    <a:pt x="426656" y="155286"/>
                  </a:cubicBezTo>
                  <a:cubicBezTo>
                    <a:pt x="428995" y="131892"/>
                    <a:pt x="426656" y="122534"/>
                    <a:pt x="405601" y="127213"/>
                  </a:cubicBezTo>
                  <a:cubicBezTo>
                    <a:pt x="342437" y="141249"/>
                    <a:pt x="295649" y="155286"/>
                    <a:pt x="239504" y="178680"/>
                  </a:cubicBezTo>
                  <a:cubicBezTo>
                    <a:pt x="204413" y="190377"/>
                    <a:pt x="145928" y="209092"/>
                    <a:pt x="99140" y="145928"/>
                  </a:cubicBezTo>
                  <a:cubicBezTo>
                    <a:pt x="78085" y="115516"/>
                    <a:pt x="73407" y="103819"/>
                    <a:pt x="57031" y="75746"/>
                  </a:cubicBezTo>
                  <a:cubicBezTo>
                    <a:pt x="52352" y="64049"/>
                    <a:pt x="54691" y="57031"/>
                    <a:pt x="42994" y="45334"/>
                  </a:cubicBezTo>
                  <a:close/>
                </a:path>
              </a:pathLst>
            </a:custGeom>
            <a:solidFill>
              <a:srgbClr val="706E6E"/>
            </a:solidFill>
            <a:ln w="23341" cap="flat">
              <a:noFill/>
              <a:prstDash val="solid"/>
              <a:miter/>
            </a:ln>
          </p:spPr>
          <p:txBody>
            <a:bodyPr rtlCol="0" anchor="ctr"/>
            <a:lstStyle/>
            <a:p>
              <a:endParaRPr lang="en-US"/>
            </a:p>
          </p:txBody>
        </p:sp>
        <p:sp>
          <p:nvSpPr>
            <p:cNvPr id="218" name="Freeform: Shape 16">
              <a:extLst>
                <a:ext uri="{FF2B5EF4-FFF2-40B4-BE49-F238E27FC236}">
                  <a16:creationId xmlns="" xmlns:a16="http://schemas.microsoft.com/office/drawing/2014/main" id="{36DA5628-8735-4E85-980C-093835A717E5}"/>
                </a:ext>
              </a:extLst>
            </p:cNvPr>
            <p:cNvSpPr/>
            <p:nvPr/>
          </p:nvSpPr>
          <p:spPr>
            <a:xfrm flipH="1">
              <a:off x="9402652" y="4138455"/>
              <a:ext cx="1993821" cy="738342"/>
            </a:xfrm>
            <a:custGeom>
              <a:avLst/>
              <a:gdLst>
                <a:gd name="connsiteX0" fmla="*/ 421977 w 1660973"/>
                <a:gd name="connsiteY0" fmla="*/ 569515 h 655031"/>
                <a:gd name="connsiteX1" fmla="*/ 216110 w 1660973"/>
                <a:gd name="connsiteY1" fmla="*/ 620982 h 655031"/>
                <a:gd name="connsiteX2" fmla="*/ 106158 w 1660973"/>
                <a:gd name="connsiteY2" fmla="*/ 611624 h 655031"/>
                <a:gd name="connsiteX3" fmla="*/ 42994 w 1660973"/>
                <a:gd name="connsiteY3" fmla="*/ 501672 h 655031"/>
                <a:gd name="connsiteX4" fmla="*/ 166983 w 1660973"/>
                <a:gd name="connsiteY4" fmla="*/ 370666 h 655031"/>
                <a:gd name="connsiteX5" fmla="*/ 503856 w 1660973"/>
                <a:gd name="connsiteY5" fmla="*/ 267732 h 655031"/>
                <a:gd name="connsiteX6" fmla="*/ 716741 w 1660973"/>
                <a:gd name="connsiteY6" fmla="*/ 232641 h 655031"/>
                <a:gd name="connsiteX7" fmla="*/ 969396 w 1660973"/>
                <a:gd name="connsiteY7" fmla="*/ 171817 h 655031"/>
                <a:gd name="connsiteX8" fmla="*/ 1203336 w 1660973"/>
                <a:gd name="connsiteY8" fmla="*/ 61865 h 655031"/>
                <a:gd name="connsiteX9" fmla="*/ 1626768 w 1660973"/>
                <a:gd name="connsiteY9" fmla="*/ 82920 h 655031"/>
                <a:gd name="connsiteX10" fmla="*/ 1640804 w 1660973"/>
                <a:gd name="connsiteY10" fmla="*/ 94617 h 655031"/>
                <a:gd name="connsiteX11" fmla="*/ 1624428 w 1660973"/>
                <a:gd name="connsiteY11" fmla="*/ 110993 h 655031"/>
                <a:gd name="connsiteX12" fmla="*/ 1551907 w 1660973"/>
                <a:gd name="connsiteY12" fmla="*/ 118011 h 655031"/>
                <a:gd name="connsiteX13" fmla="*/ 1467688 w 1660973"/>
                <a:gd name="connsiteY13" fmla="*/ 103975 h 655031"/>
                <a:gd name="connsiteX14" fmla="*/ 1369434 w 1660973"/>
                <a:gd name="connsiteY14" fmla="*/ 99296 h 655031"/>
                <a:gd name="connsiteX15" fmla="*/ 1467688 w 1660973"/>
                <a:gd name="connsiteY15" fmla="*/ 122690 h 655031"/>
                <a:gd name="connsiteX16" fmla="*/ 1416222 w 1660973"/>
                <a:gd name="connsiteY16" fmla="*/ 155441 h 655031"/>
                <a:gd name="connsiteX17" fmla="*/ 1313288 w 1660973"/>
                <a:gd name="connsiteY17" fmla="*/ 143744 h 655031"/>
                <a:gd name="connsiteX18" fmla="*/ 1271179 w 1660973"/>
                <a:gd name="connsiteY18" fmla="*/ 153102 h 655031"/>
                <a:gd name="connsiteX19" fmla="*/ 1313288 w 1660973"/>
                <a:gd name="connsiteY19" fmla="*/ 155441 h 655031"/>
                <a:gd name="connsiteX20" fmla="*/ 1383470 w 1660973"/>
                <a:gd name="connsiteY20" fmla="*/ 174157 h 655031"/>
                <a:gd name="connsiteX21" fmla="*/ 1231409 w 1660973"/>
                <a:gd name="connsiteY21" fmla="*/ 216266 h 655031"/>
                <a:gd name="connsiteX22" fmla="*/ 1037239 w 1660973"/>
                <a:gd name="connsiteY22" fmla="*/ 249017 h 655031"/>
                <a:gd name="connsiteX23" fmla="*/ 997469 w 1660973"/>
                <a:gd name="connsiteY23" fmla="*/ 277090 h 655031"/>
                <a:gd name="connsiteX24" fmla="*/ 943663 w 1660973"/>
                <a:gd name="connsiteY24" fmla="*/ 312181 h 655031"/>
                <a:gd name="connsiteX25" fmla="*/ 793941 w 1660973"/>
                <a:gd name="connsiteY25" fmla="*/ 403418 h 655031"/>
                <a:gd name="connsiteX26" fmla="*/ 421977 w 1660973"/>
                <a:gd name="connsiteY26" fmla="*/ 569515 h 655031"/>
                <a:gd name="connsiteX0" fmla="*/ 378983 w 1598173"/>
                <a:gd name="connsiteY0" fmla="*/ 526521 h 591825"/>
                <a:gd name="connsiteX1" fmla="*/ 173116 w 1598173"/>
                <a:gd name="connsiteY1" fmla="*/ 577988 h 591825"/>
                <a:gd name="connsiteX2" fmla="*/ 63164 w 1598173"/>
                <a:gd name="connsiteY2" fmla="*/ 568630 h 591825"/>
                <a:gd name="connsiteX3" fmla="*/ 0 w 1598173"/>
                <a:gd name="connsiteY3" fmla="*/ 458678 h 591825"/>
                <a:gd name="connsiteX4" fmla="*/ 123989 w 1598173"/>
                <a:gd name="connsiteY4" fmla="*/ 327672 h 591825"/>
                <a:gd name="connsiteX5" fmla="*/ 460862 w 1598173"/>
                <a:gd name="connsiteY5" fmla="*/ 224738 h 591825"/>
                <a:gd name="connsiteX6" fmla="*/ 673747 w 1598173"/>
                <a:gd name="connsiteY6" fmla="*/ 189647 h 591825"/>
                <a:gd name="connsiteX7" fmla="*/ 926402 w 1598173"/>
                <a:gd name="connsiteY7" fmla="*/ 128823 h 591825"/>
                <a:gd name="connsiteX8" fmla="*/ 1160342 w 1598173"/>
                <a:gd name="connsiteY8" fmla="*/ 18871 h 591825"/>
                <a:gd name="connsiteX9" fmla="*/ 1583774 w 1598173"/>
                <a:gd name="connsiteY9" fmla="*/ 39926 h 591825"/>
                <a:gd name="connsiteX10" fmla="*/ 1597810 w 1598173"/>
                <a:gd name="connsiteY10" fmla="*/ 51623 h 591825"/>
                <a:gd name="connsiteX11" fmla="*/ 1581434 w 1598173"/>
                <a:gd name="connsiteY11" fmla="*/ 67999 h 591825"/>
                <a:gd name="connsiteX12" fmla="*/ 1508913 w 1598173"/>
                <a:gd name="connsiteY12" fmla="*/ 75017 h 591825"/>
                <a:gd name="connsiteX13" fmla="*/ 1424694 w 1598173"/>
                <a:gd name="connsiteY13" fmla="*/ 60981 h 591825"/>
                <a:gd name="connsiteX14" fmla="*/ 1326440 w 1598173"/>
                <a:gd name="connsiteY14" fmla="*/ 56302 h 591825"/>
                <a:gd name="connsiteX15" fmla="*/ 1424694 w 1598173"/>
                <a:gd name="connsiteY15" fmla="*/ 79696 h 591825"/>
                <a:gd name="connsiteX16" fmla="*/ 1373228 w 1598173"/>
                <a:gd name="connsiteY16" fmla="*/ 112447 h 591825"/>
                <a:gd name="connsiteX17" fmla="*/ 1270294 w 1598173"/>
                <a:gd name="connsiteY17" fmla="*/ 100750 h 591825"/>
                <a:gd name="connsiteX18" fmla="*/ 1228185 w 1598173"/>
                <a:gd name="connsiteY18" fmla="*/ 110108 h 591825"/>
                <a:gd name="connsiteX19" fmla="*/ 1270294 w 1598173"/>
                <a:gd name="connsiteY19" fmla="*/ 112447 h 591825"/>
                <a:gd name="connsiteX20" fmla="*/ 1340476 w 1598173"/>
                <a:gd name="connsiteY20" fmla="*/ 131163 h 591825"/>
                <a:gd name="connsiteX21" fmla="*/ 1188415 w 1598173"/>
                <a:gd name="connsiteY21" fmla="*/ 173272 h 591825"/>
                <a:gd name="connsiteX22" fmla="*/ 994245 w 1598173"/>
                <a:gd name="connsiteY22" fmla="*/ 206023 h 591825"/>
                <a:gd name="connsiteX23" fmla="*/ 986231 w 1598173"/>
                <a:gd name="connsiteY23" fmla="*/ 243623 h 591825"/>
                <a:gd name="connsiteX24" fmla="*/ 900669 w 1598173"/>
                <a:gd name="connsiteY24" fmla="*/ 269187 h 591825"/>
                <a:gd name="connsiteX25" fmla="*/ 750947 w 1598173"/>
                <a:gd name="connsiteY25" fmla="*/ 360424 h 591825"/>
                <a:gd name="connsiteX26" fmla="*/ 378983 w 1598173"/>
                <a:gd name="connsiteY26" fmla="*/ 526521 h 591825"/>
                <a:gd name="connsiteX0" fmla="*/ 378983 w 1598173"/>
                <a:gd name="connsiteY0" fmla="*/ 526521 h 591826"/>
                <a:gd name="connsiteX1" fmla="*/ 173116 w 1598173"/>
                <a:gd name="connsiteY1" fmla="*/ 577988 h 591826"/>
                <a:gd name="connsiteX2" fmla="*/ 63164 w 1598173"/>
                <a:gd name="connsiteY2" fmla="*/ 568630 h 591826"/>
                <a:gd name="connsiteX3" fmla="*/ 0 w 1598173"/>
                <a:gd name="connsiteY3" fmla="*/ 458678 h 591826"/>
                <a:gd name="connsiteX4" fmla="*/ 123989 w 1598173"/>
                <a:gd name="connsiteY4" fmla="*/ 327672 h 591826"/>
                <a:gd name="connsiteX5" fmla="*/ 460862 w 1598173"/>
                <a:gd name="connsiteY5" fmla="*/ 224738 h 591826"/>
                <a:gd name="connsiteX6" fmla="*/ 673747 w 1598173"/>
                <a:gd name="connsiteY6" fmla="*/ 189647 h 591826"/>
                <a:gd name="connsiteX7" fmla="*/ 926402 w 1598173"/>
                <a:gd name="connsiteY7" fmla="*/ 128823 h 591826"/>
                <a:gd name="connsiteX8" fmla="*/ 1160342 w 1598173"/>
                <a:gd name="connsiteY8" fmla="*/ 18871 h 591826"/>
                <a:gd name="connsiteX9" fmla="*/ 1583774 w 1598173"/>
                <a:gd name="connsiteY9" fmla="*/ 39926 h 591826"/>
                <a:gd name="connsiteX10" fmla="*/ 1597810 w 1598173"/>
                <a:gd name="connsiteY10" fmla="*/ 51623 h 591826"/>
                <a:gd name="connsiteX11" fmla="*/ 1581434 w 1598173"/>
                <a:gd name="connsiteY11" fmla="*/ 67999 h 591826"/>
                <a:gd name="connsiteX12" fmla="*/ 1508913 w 1598173"/>
                <a:gd name="connsiteY12" fmla="*/ 75017 h 591826"/>
                <a:gd name="connsiteX13" fmla="*/ 1424694 w 1598173"/>
                <a:gd name="connsiteY13" fmla="*/ 60981 h 591826"/>
                <a:gd name="connsiteX14" fmla="*/ 1326440 w 1598173"/>
                <a:gd name="connsiteY14" fmla="*/ 56302 h 591826"/>
                <a:gd name="connsiteX15" fmla="*/ 1424694 w 1598173"/>
                <a:gd name="connsiteY15" fmla="*/ 79696 h 591826"/>
                <a:gd name="connsiteX16" fmla="*/ 1373228 w 1598173"/>
                <a:gd name="connsiteY16" fmla="*/ 112447 h 591826"/>
                <a:gd name="connsiteX17" fmla="*/ 1270294 w 1598173"/>
                <a:gd name="connsiteY17" fmla="*/ 100750 h 591826"/>
                <a:gd name="connsiteX18" fmla="*/ 1228185 w 1598173"/>
                <a:gd name="connsiteY18" fmla="*/ 110108 h 591826"/>
                <a:gd name="connsiteX19" fmla="*/ 1270294 w 1598173"/>
                <a:gd name="connsiteY19" fmla="*/ 112447 h 591826"/>
                <a:gd name="connsiteX20" fmla="*/ 1340476 w 1598173"/>
                <a:gd name="connsiteY20" fmla="*/ 131163 h 591826"/>
                <a:gd name="connsiteX21" fmla="*/ 1188415 w 1598173"/>
                <a:gd name="connsiteY21" fmla="*/ 173272 h 591826"/>
                <a:gd name="connsiteX22" fmla="*/ 991070 w 1598173"/>
                <a:gd name="connsiteY22" fmla="*/ 193321 h 591826"/>
                <a:gd name="connsiteX23" fmla="*/ 986231 w 1598173"/>
                <a:gd name="connsiteY23" fmla="*/ 243623 h 591826"/>
                <a:gd name="connsiteX24" fmla="*/ 900669 w 1598173"/>
                <a:gd name="connsiteY24" fmla="*/ 269187 h 591826"/>
                <a:gd name="connsiteX25" fmla="*/ 750947 w 1598173"/>
                <a:gd name="connsiteY25" fmla="*/ 360424 h 591826"/>
                <a:gd name="connsiteX26" fmla="*/ 378983 w 1598173"/>
                <a:gd name="connsiteY26" fmla="*/ 526521 h 591826"/>
                <a:gd name="connsiteX0" fmla="*/ 378983 w 1598173"/>
                <a:gd name="connsiteY0" fmla="*/ 526521 h 591826"/>
                <a:gd name="connsiteX1" fmla="*/ 173116 w 1598173"/>
                <a:gd name="connsiteY1" fmla="*/ 577988 h 591826"/>
                <a:gd name="connsiteX2" fmla="*/ 63164 w 1598173"/>
                <a:gd name="connsiteY2" fmla="*/ 568630 h 591826"/>
                <a:gd name="connsiteX3" fmla="*/ 0 w 1598173"/>
                <a:gd name="connsiteY3" fmla="*/ 458678 h 591826"/>
                <a:gd name="connsiteX4" fmla="*/ 123989 w 1598173"/>
                <a:gd name="connsiteY4" fmla="*/ 327672 h 591826"/>
                <a:gd name="connsiteX5" fmla="*/ 460862 w 1598173"/>
                <a:gd name="connsiteY5" fmla="*/ 224738 h 591826"/>
                <a:gd name="connsiteX6" fmla="*/ 673747 w 1598173"/>
                <a:gd name="connsiteY6" fmla="*/ 189647 h 591826"/>
                <a:gd name="connsiteX7" fmla="*/ 926402 w 1598173"/>
                <a:gd name="connsiteY7" fmla="*/ 128823 h 591826"/>
                <a:gd name="connsiteX8" fmla="*/ 1160342 w 1598173"/>
                <a:gd name="connsiteY8" fmla="*/ 18871 h 591826"/>
                <a:gd name="connsiteX9" fmla="*/ 1583774 w 1598173"/>
                <a:gd name="connsiteY9" fmla="*/ 39926 h 591826"/>
                <a:gd name="connsiteX10" fmla="*/ 1597810 w 1598173"/>
                <a:gd name="connsiteY10" fmla="*/ 51623 h 591826"/>
                <a:gd name="connsiteX11" fmla="*/ 1581434 w 1598173"/>
                <a:gd name="connsiteY11" fmla="*/ 67999 h 591826"/>
                <a:gd name="connsiteX12" fmla="*/ 1508913 w 1598173"/>
                <a:gd name="connsiteY12" fmla="*/ 75017 h 591826"/>
                <a:gd name="connsiteX13" fmla="*/ 1424694 w 1598173"/>
                <a:gd name="connsiteY13" fmla="*/ 60981 h 591826"/>
                <a:gd name="connsiteX14" fmla="*/ 1326440 w 1598173"/>
                <a:gd name="connsiteY14" fmla="*/ 56302 h 591826"/>
                <a:gd name="connsiteX15" fmla="*/ 1424694 w 1598173"/>
                <a:gd name="connsiteY15" fmla="*/ 79696 h 591826"/>
                <a:gd name="connsiteX16" fmla="*/ 1373228 w 1598173"/>
                <a:gd name="connsiteY16" fmla="*/ 112447 h 591826"/>
                <a:gd name="connsiteX17" fmla="*/ 1270294 w 1598173"/>
                <a:gd name="connsiteY17" fmla="*/ 100750 h 591826"/>
                <a:gd name="connsiteX18" fmla="*/ 1228185 w 1598173"/>
                <a:gd name="connsiteY18" fmla="*/ 110108 h 591826"/>
                <a:gd name="connsiteX19" fmla="*/ 1270294 w 1598173"/>
                <a:gd name="connsiteY19" fmla="*/ 112447 h 591826"/>
                <a:gd name="connsiteX20" fmla="*/ 1340476 w 1598173"/>
                <a:gd name="connsiteY20" fmla="*/ 131163 h 591826"/>
                <a:gd name="connsiteX21" fmla="*/ 1188415 w 1598173"/>
                <a:gd name="connsiteY21" fmla="*/ 173272 h 591826"/>
                <a:gd name="connsiteX22" fmla="*/ 991070 w 1598173"/>
                <a:gd name="connsiteY22" fmla="*/ 193321 h 591826"/>
                <a:gd name="connsiteX23" fmla="*/ 1002108 w 1598173"/>
                <a:gd name="connsiteY23" fmla="*/ 237271 h 591826"/>
                <a:gd name="connsiteX24" fmla="*/ 900669 w 1598173"/>
                <a:gd name="connsiteY24" fmla="*/ 269187 h 591826"/>
                <a:gd name="connsiteX25" fmla="*/ 750947 w 1598173"/>
                <a:gd name="connsiteY25" fmla="*/ 360424 h 591826"/>
                <a:gd name="connsiteX26" fmla="*/ 378983 w 1598173"/>
                <a:gd name="connsiteY26" fmla="*/ 526521 h 59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98173" h="591826">
                  <a:moveTo>
                    <a:pt x="378983" y="526521"/>
                  </a:moveTo>
                  <a:cubicBezTo>
                    <a:pt x="369625" y="528860"/>
                    <a:pt x="252655" y="545236"/>
                    <a:pt x="173116" y="577988"/>
                  </a:cubicBezTo>
                  <a:cubicBezTo>
                    <a:pt x="131007" y="596703"/>
                    <a:pt x="93576" y="599042"/>
                    <a:pt x="63164" y="568630"/>
                  </a:cubicBezTo>
                  <a:cubicBezTo>
                    <a:pt x="32752" y="535879"/>
                    <a:pt x="16376" y="505466"/>
                    <a:pt x="0" y="458678"/>
                  </a:cubicBezTo>
                  <a:cubicBezTo>
                    <a:pt x="77201" y="393175"/>
                    <a:pt x="63164" y="372121"/>
                    <a:pt x="123989" y="327672"/>
                  </a:cubicBezTo>
                  <a:cubicBezTo>
                    <a:pt x="325177" y="203684"/>
                    <a:pt x="409395" y="227078"/>
                    <a:pt x="460862" y="224738"/>
                  </a:cubicBezTo>
                  <a:cubicBezTo>
                    <a:pt x="519347" y="217720"/>
                    <a:pt x="587190" y="217720"/>
                    <a:pt x="673747" y="189647"/>
                  </a:cubicBezTo>
                  <a:cubicBezTo>
                    <a:pt x="788378" y="154556"/>
                    <a:pt x="844523" y="152217"/>
                    <a:pt x="926402" y="128823"/>
                  </a:cubicBezTo>
                  <a:cubicBezTo>
                    <a:pt x="1034015" y="100750"/>
                    <a:pt x="1087821" y="49284"/>
                    <a:pt x="1160342" y="18871"/>
                  </a:cubicBezTo>
                  <a:cubicBezTo>
                    <a:pt x="1324100" y="-13880"/>
                    <a:pt x="1434052" y="-2183"/>
                    <a:pt x="1583774" y="39926"/>
                  </a:cubicBezTo>
                  <a:cubicBezTo>
                    <a:pt x="1590792" y="42265"/>
                    <a:pt x="1597810" y="42265"/>
                    <a:pt x="1597810" y="51623"/>
                  </a:cubicBezTo>
                  <a:cubicBezTo>
                    <a:pt x="1600149" y="63320"/>
                    <a:pt x="1590792" y="65659"/>
                    <a:pt x="1581434" y="67999"/>
                  </a:cubicBezTo>
                  <a:cubicBezTo>
                    <a:pt x="1558040" y="77356"/>
                    <a:pt x="1536986" y="86714"/>
                    <a:pt x="1508913" y="75017"/>
                  </a:cubicBezTo>
                  <a:cubicBezTo>
                    <a:pt x="1483179" y="63320"/>
                    <a:pt x="1452767" y="65659"/>
                    <a:pt x="1424694" y="60981"/>
                  </a:cubicBezTo>
                  <a:cubicBezTo>
                    <a:pt x="1396622" y="49284"/>
                    <a:pt x="1359191" y="46944"/>
                    <a:pt x="1326440" y="56302"/>
                  </a:cubicBezTo>
                  <a:cubicBezTo>
                    <a:pt x="1359191" y="60981"/>
                    <a:pt x="1403640" y="65659"/>
                    <a:pt x="1424694" y="79696"/>
                  </a:cubicBezTo>
                  <a:cubicBezTo>
                    <a:pt x="1427034" y="126484"/>
                    <a:pt x="1391943" y="107769"/>
                    <a:pt x="1373228" y="112447"/>
                  </a:cubicBezTo>
                  <a:cubicBezTo>
                    <a:pt x="1342815" y="105429"/>
                    <a:pt x="1296027" y="96072"/>
                    <a:pt x="1270294" y="100750"/>
                  </a:cubicBezTo>
                  <a:cubicBezTo>
                    <a:pt x="1256258" y="105429"/>
                    <a:pt x="1235203" y="107769"/>
                    <a:pt x="1228185" y="110108"/>
                  </a:cubicBezTo>
                  <a:cubicBezTo>
                    <a:pt x="1235203" y="112447"/>
                    <a:pt x="1253918" y="114787"/>
                    <a:pt x="1270294" y="112447"/>
                  </a:cubicBezTo>
                  <a:cubicBezTo>
                    <a:pt x="1307724" y="107769"/>
                    <a:pt x="1331118" y="110108"/>
                    <a:pt x="1340476" y="131163"/>
                  </a:cubicBezTo>
                  <a:cubicBezTo>
                    <a:pt x="1291349" y="149878"/>
                    <a:pt x="1235203" y="142860"/>
                    <a:pt x="1188415" y="173272"/>
                  </a:cubicBezTo>
                  <a:cubicBezTo>
                    <a:pt x="1122912" y="184969"/>
                    <a:pt x="1056573" y="183964"/>
                    <a:pt x="991070" y="193321"/>
                  </a:cubicBezTo>
                  <a:cubicBezTo>
                    <a:pt x="972355" y="195661"/>
                    <a:pt x="1011466" y="220895"/>
                    <a:pt x="1002108" y="237271"/>
                  </a:cubicBezTo>
                  <a:cubicBezTo>
                    <a:pt x="997429" y="244289"/>
                    <a:pt x="921724" y="255151"/>
                    <a:pt x="900669" y="269187"/>
                  </a:cubicBezTo>
                  <a:lnTo>
                    <a:pt x="750947" y="360424"/>
                  </a:lnTo>
                  <a:cubicBezTo>
                    <a:pt x="633978" y="435284"/>
                    <a:pt x="517008" y="491430"/>
                    <a:pt x="378983" y="526521"/>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19" name="Freeform: Shape 17">
              <a:extLst>
                <a:ext uri="{FF2B5EF4-FFF2-40B4-BE49-F238E27FC236}">
                  <a16:creationId xmlns="" xmlns:a16="http://schemas.microsoft.com/office/drawing/2014/main" id="{31D5626E-06A4-4BB2-9CB0-937CF8E6F6C4}"/>
                </a:ext>
              </a:extLst>
            </p:cNvPr>
            <p:cNvSpPr/>
            <p:nvPr/>
          </p:nvSpPr>
          <p:spPr>
            <a:xfrm flipH="1">
              <a:off x="8703117" y="4196716"/>
              <a:ext cx="963121" cy="700451"/>
            </a:xfrm>
            <a:custGeom>
              <a:avLst/>
              <a:gdLst>
                <a:gd name="connsiteX0" fmla="*/ 688156 w 772001"/>
                <a:gd name="connsiteY0" fmla="*/ 44691 h 561455"/>
                <a:gd name="connsiteX1" fmla="*/ 730265 w 772001"/>
                <a:gd name="connsiteY1" fmla="*/ 54048 h 561455"/>
                <a:gd name="connsiteX2" fmla="*/ 709211 w 772001"/>
                <a:gd name="connsiteY2" fmla="*/ 89139 h 561455"/>
                <a:gd name="connsiteX3" fmla="*/ 381695 w 772001"/>
                <a:gd name="connsiteY3" fmla="*/ 376885 h 561455"/>
                <a:gd name="connsiteX4" fmla="*/ 180506 w 772001"/>
                <a:gd name="connsiteY4" fmla="*/ 514910 h 561455"/>
                <a:gd name="connsiteX5" fmla="*/ 51839 w 772001"/>
                <a:gd name="connsiteY5" fmla="*/ 437710 h 561455"/>
                <a:gd name="connsiteX6" fmla="*/ 222615 w 772001"/>
                <a:gd name="connsiteY6" fmla="*/ 210788 h 561455"/>
                <a:gd name="connsiteX7" fmla="*/ 253028 w 772001"/>
                <a:gd name="connsiteY7" fmla="*/ 199091 h 561455"/>
                <a:gd name="connsiteX8" fmla="*/ 243670 w 772001"/>
                <a:gd name="connsiteY8" fmla="*/ 178036 h 561455"/>
                <a:gd name="connsiteX9" fmla="*/ 208579 w 772001"/>
                <a:gd name="connsiteY9" fmla="*/ 140606 h 561455"/>
                <a:gd name="connsiteX10" fmla="*/ 269403 w 772001"/>
                <a:gd name="connsiteY10" fmla="*/ 135927 h 561455"/>
                <a:gd name="connsiteX11" fmla="*/ 332567 w 772001"/>
                <a:gd name="connsiteY11" fmla="*/ 161661 h 561455"/>
                <a:gd name="connsiteX12" fmla="*/ 332567 w 772001"/>
                <a:gd name="connsiteY12" fmla="*/ 114873 h 561455"/>
                <a:gd name="connsiteX13" fmla="*/ 391052 w 772001"/>
                <a:gd name="connsiteY13" fmla="*/ 114873 h 561455"/>
                <a:gd name="connsiteX14" fmla="*/ 503343 w 772001"/>
                <a:gd name="connsiteY14" fmla="*/ 112533 h 561455"/>
                <a:gd name="connsiteX15" fmla="*/ 622653 w 772001"/>
                <a:gd name="connsiteY15" fmla="*/ 86800 h 561455"/>
                <a:gd name="connsiteX16" fmla="*/ 688156 w 772001"/>
                <a:gd name="connsiteY16" fmla="*/ 44691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2001" h="561455">
                  <a:moveTo>
                    <a:pt x="688156" y="44691"/>
                  </a:moveTo>
                  <a:cubicBezTo>
                    <a:pt x="702192" y="49369"/>
                    <a:pt x="720908" y="32994"/>
                    <a:pt x="730265" y="54048"/>
                  </a:cubicBezTo>
                  <a:cubicBezTo>
                    <a:pt x="739623" y="72763"/>
                    <a:pt x="718568" y="77442"/>
                    <a:pt x="709211" y="89139"/>
                  </a:cubicBezTo>
                  <a:cubicBezTo>
                    <a:pt x="608616" y="194412"/>
                    <a:pt x="491646" y="280970"/>
                    <a:pt x="381695" y="376885"/>
                  </a:cubicBezTo>
                  <a:cubicBezTo>
                    <a:pt x="320870" y="430692"/>
                    <a:pt x="250688" y="472801"/>
                    <a:pt x="180506" y="514910"/>
                  </a:cubicBezTo>
                  <a:cubicBezTo>
                    <a:pt x="91609" y="535965"/>
                    <a:pt x="72894" y="524268"/>
                    <a:pt x="51839" y="437710"/>
                  </a:cubicBezTo>
                  <a:cubicBezTo>
                    <a:pt x="19088" y="302025"/>
                    <a:pt x="77573" y="222485"/>
                    <a:pt x="222615" y="210788"/>
                  </a:cubicBezTo>
                  <a:cubicBezTo>
                    <a:pt x="234312" y="210788"/>
                    <a:pt x="246009" y="210788"/>
                    <a:pt x="253028" y="199091"/>
                  </a:cubicBezTo>
                  <a:cubicBezTo>
                    <a:pt x="257706" y="189733"/>
                    <a:pt x="250688" y="185055"/>
                    <a:pt x="243670" y="178036"/>
                  </a:cubicBezTo>
                  <a:cubicBezTo>
                    <a:pt x="231973" y="164000"/>
                    <a:pt x="199221" y="161661"/>
                    <a:pt x="208579" y="140606"/>
                  </a:cubicBezTo>
                  <a:cubicBezTo>
                    <a:pt x="220276" y="117212"/>
                    <a:pt x="248349" y="131248"/>
                    <a:pt x="269403" y="135927"/>
                  </a:cubicBezTo>
                  <a:cubicBezTo>
                    <a:pt x="290458" y="145285"/>
                    <a:pt x="313852" y="147624"/>
                    <a:pt x="332567" y="161661"/>
                  </a:cubicBezTo>
                  <a:cubicBezTo>
                    <a:pt x="344264" y="142945"/>
                    <a:pt x="313852" y="131248"/>
                    <a:pt x="332567" y="114873"/>
                  </a:cubicBezTo>
                  <a:cubicBezTo>
                    <a:pt x="353622" y="91479"/>
                    <a:pt x="372337" y="98497"/>
                    <a:pt x="391052" y="114873"/>
                  </a:cubicBezTo>
                  <a:cubicBezTo>
                    <a:pt x="430822" y="168679"/>
                    <a:pt x="465913" y="121891"/>
                    <a:pt x="503343" y="112533"/>
                  </a:cubicBezTo>
                  <a:cubicBezTo>
                    <a:pt x="540774" y="100836"/>
                    <a:pt x="566507" y="42351"/>
                    <a:pt x="622653" y="86800"/>
                  </a:cubicBezTo>
                  <a:cubicBezTo>
                    <a:pt x="632010" y="100836"/>
                    <a:pt x="667101" y="63406"/>
                    <a:pt x="688156" y="44691"/>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20" name="Freeform: Shape 18">
              <a:extLst>
                <a:ext uri="{FF2B5EF4-FFF2-40B4-BE49-F238E27FC236}">
                  <a16:creationId xmlns="" xmlns:a16="http://schemas.microsoft.com/office/drawing/2014/main" id="{0AAB5F03-6A11-4767-AD16-E4F999D576D0}"/>
                </a:ext>
              </a:extLst>
            </p:cNvPr>
            <p:cNvSpPr/>
            <p:nvPr/>
          </p:nvSpPr>
          <p:spPr>
            <a:xfrm flipH="1">
              <a:off x="9176562" y="4295144"/>
              <a:ext cx="204298" cy="175113"/>
            </a:xfrm>
            <a:custGeom>
              <a:avLst/>
              <a:gdLst>
                <a:gd name="connsiteX0" fmla="*/ 106158 w 163757"/>
                <a:gd name="connsiteY0" fmla="*/ 42994 h 140363"/>
                <a:gd name="connsiteX1" fmla="*/ 122534 w 163757"/>
                <a:gd name="connsiteY1" fmla="*/ 96801 h 140363"/>
                <a:gd name="connsiteX2" fmla="*/ 61710 w 163757"/>
                <a:gd name="connsiteY2" fmla="*/ 71067 h 140363"/>
                <a:gd name="connsiteX3" fmla="*/ 42994 w 163757"/>
                <a:gd name="connsiteY3" fmla="*/ 57031 h 140363"/>
                <a:gd name="connsiteX4" fmla="*/ 61710 w 163757"/>
                <a:gd name="connsiteY4" fmla="*/ 59370 h 140363"/>
                <a:gd name="connsiteX5" fmla="*/ 115516 w 163757"/>
                <a:gd name="connsiteY5" fmla="*/ 89782 h 140363"/>
                <a:gd name="connsiteX6" fmla="*/ 106158 w 163757"/>
                <a:gd name="connsiteY6" fmla="*/ 42994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57" h="140363">
                  <a:moveTo>
                    <a:pt x="106158" y="42994"/>
                  </a:moveTo>
                  <a:cubicBezTo>
                    <a:pt x="110837" y="66388"/>
                    <a:pt x="143589" y="87443"/>
                    <a:pt x="122534" y="96801"/>
                  </a:cubicBezTo>
                  <a:cubicBezTo>
                    <a:pt x="96801" y="110837"/>
                    <a:pt x="92122" y="85104"/>
                    <a:pt x="61710" y="71067"/>
                  </a:cubicBezTo>
                  <a:cubicBezTo>
                    <a:pt x="54691" y="68728"/>
                    <a:pt x="47673" y="61710"/>
                    <a:pt x="42994" y="57031"/>
                  </a:cubicBezTo>
                  <a:cubicBezTo>
                    <a:pt x="47673" y="57031"/>
                    <a:pt x="59370" y="59370"/>
                    <a:pt x="61710" y="59370"/>
                  </a:cubicBezTo>
                  <a:cubicBezTo>
                    <a:pt x="71067" y="61710"/>
                    <a:pt x="94461" y="94461"/>
                    <a:pt x="115516" y="89782"/>
                  </a:cubicBezTo>
                  <a:cubicBezTo>
                    <a:pt x="129552" y="87443"/>
                    <a:pt x="89782" y="50013"/>
                    <a:pt x="106158" y="42994"/>
                  </a:cubicBezTo>
                  <a:close/>
                </a:path>
              </a:pathLst>
            </a:custGeom>
            <a:solidFill>
              <a:srgbClr val="737171"/>
            </a:solidFill>
            <a:ln w="23341" cap="flat">
              <a:noFill/>
              <a:prstDash val="solid"/>
              <a:miter/>
            </a:ln>
          </p:spPr>
          <p:txBody>
            <a:bodyPr rtlCol="0" anchor="ctr"/>
            <a:lstStyle/>
            <a:p>
              <a:endParaRPr lang="en-US"/>
            </a:p>
          </p:txBody>
        </p:sp>
        <p:sp>
          <p:nvSpPr>
            <p:cNvPr id="221" name="Freeform: Shape 19">
              <a:extLst>
                <a:ext uri="{FF2B5EF4-FFF2-40B4-BE49-F238E27FC236}">
                  <a16:creationId xmlns="" xmlns:a16="http://schemas.microsoft.com/office/drawing/2014/main" id="{1AD990DD-E1D9-4F5E-ABFF-87B23D0669F6}"/>
                </a:ext>
              </a:extLst>
            </p:cNvPr>
            <p:cNvSpPr/>
            <p:nvPr/>
          </p:nvSpPr>
          <p:spPr>
            <a:xfrm flipH="1">
              <a:off x="9024798" y="4287699"/>
              <a:ext cx="204298" cy="175113"/>
            </a:xfrm>
            <a:custGeom>
              <a:avLst/>
              <a:gdLst>
                <a:gd name="connsiteX0" fmla="*/ 110837 w 163757"/>
                <a:gd name="connsiteY0" fmla="*/ 46623 h 140363"/>
                <a:gd name="connsiteX1" fmla="*/ 89782 w 163757"/>
                <a:gd name="connsiteY1" fmla="*/ 72356 h 140363"/>
                <a:gd name="connsiteX2" fmla="*/ 64049 w 163757"/>
                <a:gd name="connsiteY2" fmla="*/ 72356 h 140363"/>
                <a:gd name="connsiteX3" fmla="*/ 66388 w 163757"/>
                <a:gd name="connsiteY3" fmla="*/ 48962 h 140363"/>
                <a:gd name="connsiteX4" fmla="*/ 42994 w 163757"/>
                <a:gd name="connsiteY4" fmla="*/ 51302 h 140363"/>
                <a:gd name="connsiteX5" fmla="*/ 106158 w 163757"/>
                <a:gd name="connsiteY5" fmla="*/ 74696 h 140363"/>
                <a:gd name="connsiteX6" fmla="*/ 136570 w 163757"/>
                <a:gd name="connsiteY6" fmla="*/ 48962 h 140363"/>
                <a:gd name="connsiteX7" fmla="*/ 110837 w 163757"/>
                <a:gd name="connsiteY7" fmla="*/ 4662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57" h="140363">
                  <a:moveTo>
                    <a:pt x="110837" y="46623"/>
                  </a:moveTo>
                  <a:cubicBezTo>
                    <a:pt x="108497" y="58320"/>
                    <a:pt x="96800" y="65338"/>
                    <a:pt x="89782" y="72356"/>
                  </a:cubicBezTo>
                  <a:cubicBezTo>
                    <a:pt x="80425" y="79374"/>
                    <a:pt x="68728" y="81714"/>
                    <a:pt x="64049" y="72356"/>
                  </a:cubicBezTo>
                  <a:cubicBezTo>
                    <a:pt x="54691" y="55980"/>
                    <a:pt x="61709" y="58320"/>
                    <a:pt x="66388" y="48962"/>
                  </a:cubicBezTo>
                  <a:cubicBezTo>
                    <a:pt x="52352" y="48962"/>
                    <a:pt x="59370" y="51302"/>
                    <a:pt x="42994" y="51302"/>
                  </a:cubicBezTo>
                  <a:cubicBezTo>
                    <a:pt x="64049" y="109787"/>
                    <a:pt x="59370" y="107447"/>
                    <a:pt x="106158" y="74696"/>
                  </a:cubicBezTo>
                  <a:cubicBezTo>
                    <a:pt x="120194" y="65338"/>
                    <a:pt x="124873" y="58320"/>
                    <a:pt x="136570" y="48962"/>
                  </a:cubicBezTo>
                  <a:cubicBezTo>
                    <a:pt x="122534" y="48962"/>
                    <a:pt x="122534" y="37265"/>
                    <a:pt x="110837" y="46623"/>
                  </a:cubicBezTo>
                  <a:close/>
                </a:path>
              </a:pathLst>
            </a:custGeom>
            <a:solidFill>
              <a:srgbClr val="6C6969"/>
            </a:solidFill>
            <a:ln w="23341" cap="flat">
              <a:noFill/>
              <a:prstDash val="solid"/>
              <a:miter/>
            </a:ln>
          </p:spPr>
          <p:txBody>
            <a:bodyPr rtlCol="0" anchor="ctr"/>
            <a:lstStyle/>
            <a:p>
              <a:endParaRPr lang="en-US"/>
            </a:p>
          </p:txBody>
        </p:sp>
        <p:sp>
          <p:nvSpPr>
            <p:cNvPr id="222" name="Freeform: Shape 20">
              <a:extLst>
                <a:ext uri="{FF2B5EF4-FFF2-40B4-BE49-F238E27FC236}">
                  <a16:creationId xmlns="" xmlns:a16="http://schemas.microsoft.com/office/drawing/2014/main" id="{A59B0F52-F70A-46CF-8E48-8972B3F27C26}"/>
                </a:ext>
              </a:extLst>
            </p:cNvPr>
            <p:cNvSpPr/>
            <p:nvPr/>
          </p:nvSpPr>
          <p:spPr>
            <a:xfrm flipH="1">
              <a:off x="8887626" y="4255524"/>
              <a:ext cx="175113" cy="145927"/>
            </a:xfrm>
            <a:custGeom>
              <a:avLst/>
              <a:gdLst>
                <a:gd name="connsiteX0" fmla="*/ 94461 w 140363"/>
                <a:gd name="connsiteY0" fmla="*/ 46680 h 116969"/>
                <a:gd name="connsiteX1" fmla="*/ 78085 w 140363"/>
                <a:gd name="connsiteY1" fmla="*/ 72413 h 116969"/>
                <a:gd name="connsiteX2" fmla="*/ 59370 w 140363"/>
                <a:gd name="connsiteY2" fmla="*/ 72413 h 116969"/>
                <a:gd name="connsiteX3" fmla="*/ 61710 w 140363"/>
                <a:gd name="connsiteY3" fmla="*/ 49019 h 116969"/>
                <a:gd name="connsiteX4" fmla="*/ 42994 w 140363"/>
                <a:gd name="connsiteY4" fmla="*/ 49019 h 116969"/>
                <a:gd name="connsiteX5" fmla="*/ 89782 w 140363"/>
                <a:gd name="connsiteY5" fmla="*/ 72413 h 116969"/>
                <a:gd name="connsiteX6" fmla="*/ 113176 w 140363"/>
                <a:gd name="connsiteY6" fmla="*/ 46680 h 116969"/>
                <a:gd name="connsiteX7" fmla="*/ 94461 w 140363"/>
                <a:gd name="connsiteY7" fmla="*/ 46680 h 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63" h="116969">
                  <a:moveTo>
                    <a:pt x="94461" y="46680"/>
                  </a:moveTo>
                  <a:cubicBezTo>
                    <a:pt x="92122" y="58377"/>
                    <a:pt x="85104" y="65395"/>
                    <a:pt x="78085" y="72413"/>
                  </a:cubicBezTo>
                  <a:cubicBezTo>
                    <a:pt x="71067" y="79432"/>
                    <a:pt x="64049" y="81771"/>
                    <a:pt x="59370" y="72413"/>
                  </a:cubicBezTo>
                  <a:cubicBezTo>
                    <a:pt x="52352" y="56038"/>
                    <a:pt x="57031" y="58377"/>
                    <a:pt x="61710" y="49019"/>
                  </a:cubicBezTo>
                  <a:cubicBezTo>
                    <a:pt x="50013" y="49019"/>
                    <a:pt x="54691" y="49019"/>
                    <a:pt x="42994" y="49019"/>
                  </a:cubicBezTo>
                  <a:cubicBezTo>
                    <a:pt x="59370" y="107504"/>
                    <a:pt x="54691" y="105165"/>
                    <a:pt x="89782" y="72413"/>
                  </a:cubicBezTo>
                  <a:cubicBezTo>
                    <a:pt x="99140" y="63056"/>
                    <a:pt x="103819" y="56038"/>
                    <a:pt x="113176" y="46680"/>
                  </a:cubicBezTo>
                  <a:cubicBezTo>
                    <a:pt x="103819" y="49019"/>
                    <a:pt x="103819" y="37322"/>
                    <a:pt x="94461" y="46680"/>
                  </a:cubicBezTo>
                  <a:close/>
                </a:path>
              </a:pathLst>
            </a:custGeom>
            <a:solidFill>
              <a:srgbClr val="6C6969"/>
            </a:solidFill>
            <a:ln w="23341" cap="flat">
              <a:noFill/>
              <a:prstDash val="solid"/>
              <a:miter/>
            </a:ln>
          </p:spPr>
          <p:txBody>
            <a:bodyPr rtlCol="0" anchor="ctr"/>
            <a:lstStyle/>
            <a:p>
              <a:endParaRPr lang="en-US"/>
            </a:p>
          </p:txBody>
        </p:sp>
        <p:grpSp>
          <p:nvGrpSpPr>
            <p:cNvPr id="223" name="Group 21">
              <a:extLst>
                <a:ext uri="{FF2B5EF4-FFF2-40B4-BE49-F238E27FC236}">
                  <a16:creationId xmlns="" xmlns:a16="http://schemas.microsoft.com/office/drawing/2014/main" id="{2C0157F0-9480-4753-BD7F-2CFEE8276DF7}"/>
                </a:ext>
              </a:extLst>
            </p:cNvPr>
            <p:cNvGrpSpPr/>
            <p:nvPr/>
          </p:nvGrpSpPr>
          <p:grpSpPr>
            <a:xfrm flipH="1">
              <a:off x="9546893" y="5193607"/>
              <a:ext cx="1399559" cy="393724"/>
              <a:chOff x="8963351" y="2835327"/>
              <a:chExt cx="1121835" cy="315595"/>
            </a:xfrm>
          </p:grpSpPr>
          <p:sp>
            <p:nvSpPr>
              <p:cNvPr id="235" name="Freeform: Shape 33">
                <a:extLst>
                  <a:ext uri="{FF2B5EF4-FFF2-40B4-BE49-F238E27FC236}">
                    <a16:creationId xmlns="" xmlns:a16="http://schemas.microsoft.com/office/drawing/2014/main" id="{86EAB684-6D81-4813-BEC1-DC6617165660}"/>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236" name="Freeform: Shape 34">
                <a:extLst>
                  <a:ext uri="{FF2B5EF4-FFF2-40B4-BE49-F238E27FC236}">
                    <a16:creationId xmlns="" xmlns:a16="http://schemas.microsoft.com/office/drawing/2014/main" id="{614244C1-0360-4B35-87E7-B575762441A7}"/>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237" name="Freeform: Shape 35">
                <a:extLst>
                  <a:ext uri="{FF2B5EF4-FFF2-40B4-BE49-F238E27FC236}">
                    <a16:creationId xmlns="" xmlns:a16="http://schemas.microsoft.com/office/drawing/2014/main" id="{0F9A0E55-7826-475A-B18F-2AEA43F61450}"/>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238" name="Freeform: Shape 36">
                <a:extLst>
                  <a:ext uri="{FF2B5EF4-FFF2-40B4-BE49-F238E27FC236}">
                    <a16:creationId xmlns="" xmlns:a16="http://schemas.microsoft.com/office/drawing/2014/main" id="{6A4346B5-F365-4DF3-9D5F-45FFAF3956E0}"/>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239" name="Freeform: Shape 37">
                <a:extLst>
                  <a:ext uri="{FF2B5EF4-FFF2-40B4-BE49-F238E27FC236}">
                    <a16:creationId xmlns="" xmlns:a16="http://schemas.microsoft.com/office/drawing/2014/main" id="{4E610D78-F3DB-4C7A-A3FE-B7E941E7E19F}"/>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240" name="Freeform: Shape 38">
                <a:extLst>
                  <a:ext uri="{FF2B5EF4-FFF2-40B4-BE49-F238E27FC236}">
                    <a16:creationId xmlns="" xmlns:a16="http://schemas.microsoft.com/office/drawing/2014/main" id="{922ECF1D-98B4-40C2-82F4-996A27DDDFD6}"/>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224" name="Freeform: Shape 22">
              <a:extLst>
                <a:ext uri="{FF2B5EF4-FFF2-40B4-BE49-F238E27FC236}">
                  <a16:creationId xmlns="" xmlns:a16="http://schemas.microsoft.com/office/drawing/2014/main" id="{C9149687-B31B-4962-969C-7E2724D793E1}"/>
                </a:ext>
              </a:extLst>
            </p:cNvPr>
            <p:cNvSpPr/>
            <p:nvPr/>
          </p:nvSpPr>
          <p:spPr>
            <a:xfrm flipH="1">
              <a:off x="9801847" y="4826319"/>
              <a:ext cx="145927" cy="145927"/>
            </a:xfrm>
            <a:custGeom>
              <a:avLst/>
              <a:gdLst>
                <a:gd name="connsiteX0" fmla="*/ 66963 w 116969"/>
                <a:gd name="connsiteY0" fmla="*/ 42994 h 116969"/>
                <a:gd name="connsiteX1" fmla="*/ 85678 w 116969"/>
                <a:gd name="connsiteY1" fmla="*/ 66388 h 116969"/>
                <a:gd name="connsiteX2" fmla="*/ 59945 w 116969"/>
                <a:gd name="connsiteY2" fmla="*/ 87443 h 116969"/>
                <a:gd name="connsiteX3" fmla="*/ 43569 w 116969"/>
                <a:gd name="connsiteY3" fmla="*/ 61709 h 116969"/>
                <a:gd name="connsiteX4" fmla="*/ 66963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6963" y="42994"/>
                  </a:moveTo>
                  <a:cubicBezTo>
                    <a:pt x="78660" y="45334"/>
                    <a:pt x="88017" y="54691"/>
                    <a:pt x="85678" y="66388"/>
                  </a:cubicBezTo>
                  <a:cubicBezTo>
                    <a:pt x="85678" y="80425"/>
                    <a:pt x="76320" y="92122"/>
                    <a:pt x="59945" y="87443"/>
                  </a:cubicBezTo>
                  <a:cubicBezTo>
                    <a:pt x="45908" y="85103"/>
                    <a:pt x="41229" y="73406"/>
                    <a:pt x="43569" y="61709"/>
                  </a:cubicBezTo>
                  <a:cubicBezTo>
                    <a:pt x="45908" y="50012"/>
                    <a:pt x="52926" y="42994"/>
                    <a:pt x="66963" y="42994"/>
                  </a:cubicBezTo>
                  <a:close/>
                </a:path>
              </a:pathLst>
            </a:custGeom>
            <a:solidFill>
              <a:srgbClr val="D6D6D6"/>
            </a:solidFill>
            <a:ln w="23341" cap="flat">
              <a:noFill/>
              <a:prstDash val="solid"/>
              <a:miter/>
            </a:ln>
          </p:spPr>
          <p:txBody>
            <a:bodyPr rtlCol="0" anchor="ctr"/>
            <a:lstStyle/>
            <a:p>
              <a:endParaRPr lang="en-US"/>
            </a:p>
          </p:txBody>
        </p:sp>
        <p:sp>
          <p:nvSpPr>
            <p:cNvPr id="225" name="Freeform: Shape 23">
              <a:extLst>
                <a:ext uri="{FF2B5EF4-FFF2-40B4-BE49-F238E27FC236}">
                  <a16:creationId xmlns="" xmlns:a16="http://schemas.microsoft.com/office/drawing/2014/main" id="{139B438C-84D2-49FD-8DA5-A791E7415B57}"/>
                </a:ext>
              </a:extLst>
            </p:cNvPr>
            <p:cNvSpPr/>
            <p:nvPr/>
          </p:nvSpPr>
          <p:spPr>
            <a:xfrm flipH="1">
              <a:off x="9777783" y="5222682"/>
              <a:ext cx="145927" cy="145927"/>
            </a:xfrm>
            <a:custGeom>
              <a:avLst/>
              <a:gdLst>
                <a:gd name="connsiteX0" fmla="*/ 80425 w 116969"/>
                <a:gd name="connsiteY0" fmla="*/ 59818 h 116969"/>
                <a:gd name="connsiteX1" fmla="*/ 64049 w 116969"/>
                <a:gd name="connsiteY1" fmla="*/ 80873 h 116969"/>
                <a:gd name="connsiteX2" fmla="*/ 42994 w 116969"/>
                <a:gd name="connsiteY2" fmla="*/ 64497 h 116969"/>
                <a:gd name="connsiteX3" fmla="*/ 61710 w 116969"/>
                <a:gd name="connsiteY3" fmla="*/ 43443 h 116969"/>
                <a:gd name="connsiteX4" fmla="*/ 80425 w 116969"/>
                <a:gd name="connsiteY4" fmla="*/ 59818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80425" y="59818"/>
                  </a:moveTo>
                  <a:cubicBezTo>
                    <a:pt x="80425" y="71515"/>
                    <a:pt x="75746" y="78534"/>
                    <a:pt x="64049" y="80873"/>
                  </a:cubicBezTo>
                  <a:cubicBezTo>
                    <a:pt x="52352" y="80873"/>
                    <a:pt x="45334" y="73855"/>
                    <a:pt x="42994" y="64497"/>
                  </a:cubicBezTo>
                  <a:cubicBezTo>
                    <a:pt x="42994" y="52800"/>
                    <a:pt x="50013" y="45782"/>
                    <a:pt x="61710" y="43443"/>
                  </a:cubicBezTo>
                  <a:cubicBezTo>
                    <a:pt x="71067" y="41103"/>
                    <a:pt x="78085" y="48121"/>
                    <a:pt x="80425" y="59818"/>
                  </a:cubicBezTo>
                  <a:close/>
                </a:path>
              </a:pathLst>
            </a:custGeom>
            <a:solidFill>
              <a:srgbClr val="CFCFCF"/>
            </a:solidFill>
            <a:ln w="23341" cap="flat">
              <a:noFill/>
              <a:prstDash val="solid"/>
              <a:miter/>
            </a:ln>
          </p:spPr>
          <p:txBody>
            <a:bodyPr rtlCol="0" anchor="ctr"/>
            <a:lstStyle/>
            <a:p>
              <a:endParaRPr lang="en-US"/>
            </a:p>
          </p:txBody>
        </p:sp>
        <p:sp>
          <p:nvSpPr>
            <p:cNvPr id="226" name="Freeform: Shape 24">
              <a:extLst>
                <a:ext uri="{FF2B5EF4-FFF2-40B4-BE49-F238E27FC236}">
                  <a16:creationId xmlns="" xmlns:a16="http://schemas.microsoft.com/office/drawing/2014/main" id="{A5CBFA0A-7779-49AE-AABD-0CBC0B95A849}"/>
                </a:ext>
              </a:extLst>
            </p:cNvPr>
            <p:cNvSpPr/>
            <p:nvPr/>
          </p:nvSpPr>
          <p:spPr>
            <a:xfrm flipH="1">
              <a:off x="9880491" y="4449267"/>
              <a:ext cx="145927" cy="145927"/>
            </a:xfrm>
            <a:custGeom>
              <a:avLst/>
              <a:gdLst>
                <a:gd name="connsiteX0" fmla="*/ 59818 w 116969"/>
                <a:gd name="connsiteY0" fmla="*/ 80873 h 116969"/>
                <a:gd name="connsiteX1" fmla="*/ 43443 w 116969"/>
                <a:gd name="connsiteY1" fmla="*/ 59818 h 116969"/>
                <a:gd name="connsiteX2" fmla="*/ 64497 w 116969"/>
                <a:gd name="connsiteY2" fmla="*/ 43443 h 116969"/>
                <a:gd name="connsiteX3" fmla="*/ 78534 w 116969"/>
                <a:gd name="connsiteY3" fmla="*/ 62158 h 116969"/>
                <a:gd name="connsiteX4" fmla="*/ 59818 w 116969"/>
                <a:gd name="connsiteY4" fmla="*/ 80873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59818" y="80873"/>
                  </a:moveTo>
                  <a:cubicBezTo>
                    <a:pt x="48121" y="78534"/>
                    <a:pt x="41103" y="73855"/>
                    <a:pt x="43443" y="59818"/>
                  </a:cubicBezTo>
                  <a:cubicBezTo>
                    <a:pt x="45782" y="48121"/>
                    <a:pt x="52800" y="41103"/>
                    <a:pt x="64497" y="43443"/>
                  </a:cubicBezTo>
                  <a:cubicBezTo>
                    <a:pt x="73855" y="45782"/>
                    <a:pt x="80873" y="52800"/>
                    <a:pt x="78534" y="62158"/>
                  </a:cubicBezTo>
                  <a:cubicBezTo>
                    <a:pt x="78534" y="73855"/>
                    <a:pt x="71515" y="80873"/>
                    <a:pt x="59818" y="80873"/>
                  </a:cubicBezTo>
                  <a:close/>
                </a:path>
              </a:pathLst>
            </a:custGeom>
            <a:solidFill>
              <a:srgbClr val="D6D5D5"/>
            </a:solidFill>
            <a:ln w="23341" cap="flat">
              <a:noFill/>
              <a:prstDash val="solid"/>
              <a:miter/>
            </a:ln>
          </p:spPr>
          <p:txBody>
            <a:bodyPr rtlCol="0" anchor="ctr"/>
            <a:lstStyle/>
            <a:p>
              <a:endParaRPr lang="en-US"/>
            </a:p>
          </p:txBody>
        </p:sp>
        <p:sp>
          <p:nvSpPr>
            <p:cNvPr id="227" name="Freeform: Shape 25">
              <a:extLst>
                <a:ext uri="{FF2B5EF4-FFF2-40B4-BE49-F238E27FC236}">
                  <a16:creationId xmlns="" xmlns:a16="http://schemas.microsoft.com/office/drawing/2014/main" id="{7C8C00CC-2DB5-41C7-9C01-1A5AA31AEFF9}"/>
                </a:ext>
              </a:extLst>
            </p:cNvPr>
            <p:cNvSpPr/>
            <p:nvPr/>
          </p:nvSpPr>
          <p:spPr>
            <a:xfrm flipH="1">
              <a:off x="9736923" y="2240488"/>
              <a:ext cx="700452" cy="904749"/>
            </a:xfrm>
            <a:custGeom>
              <a:avLst/>
              <a:gdLst>
                <a:gd name="connsiteX0" fmla="*/ 515553 w 561455"/>
                <a:gd name="connsiteY0" fmla="*/ 42994 h 725213"/>
                <a:gd name="connsiteX1" fmla="*/ 501517 w 561455"/>
                <a:gd name="connsiteY1" fmla="*/ 57031 h 725213"/>
                <a:gd name="connsiteX2" fmla="*/ 506195 w 561455"/>
                <a:gd name="connsiteY2" fmla="*/ 204413 h 725213"/>
                <a:gd name="connsiteX3" fmla="*/ 396244 w 561455"/>
                <a:gd name="connsiteY3" fmla="*/ 534268 h 725213"/>
                <a:gd name="connsiteX4" fmla="*/ 351795 w 561455"/>
                <a:gd name="connsiteY4" fmla="*/ 597432 h 725213"/>
                <a:gd name="connsiteX5" fmla="*/ 293310 w 561455"/>
                <a:gd name="connsiteY5" fmla="*/ 691008 h 725213"/>
                <a:gd name="connsiteX6" fmla="*/ 42994 w 561455"/>
                <a:gd name="connsiteY6" fmla="*/ 564680 h 725213"/>
                <a:gd name="connsiteX7" fmla="*/ 283952 w 561455"/>
                <a:gd name="connsiteY7" fmla="*/ 700366 h 725213"/>
                <a:gd name="connsiteX8" fmla="*/ 326062 w 561455"/>
                <a:gd name="connsiteY8" fmla="*/ 681650 h 725213"/>
                <a:gd name="connsiteX9" fmla="*/ 363492 w 561455"/>
                <a:gd name="connsiteY9" fmla="*/ 595093 h 725213"/>
                <a:gd name="connsiteX10" fmla="*/ 398583 w 561455"/>
                <a:gd name="connsiteY10" fmla="*/ 543626 h 725213"/>
                <a:gd name="connsiteX11" fmla="*/ 468765 w 561455"/>
                <a:gd name="connsiteY11" fmla="*/ 412619 h 725213"/>
                <a:gd name="connsiteX12" fmla="*/ 515553 w 561455"/>
                <a:gd name="connsiteY12" fmla="*/ 206752 h 725213"/>
                <a:gd name="connsiteX13" fmla="*/ 515553 w 561455"/>
                <a:gd name="connsiteY13" fmla="*/ 42994 h 7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455" h="725213">
                  <a:moveTo>
                    <a:pt x="515553" y="42994"/>
                  </a:moveTo>
                  <a:cubicBezTo>
                    <a:pt x="503856" y="50013"/>
                    <a:pt x="513214" y="50013"/>
                    <a:pt x="501517" y="57031"/>
                  </a:cubicBezTo>
                  <a:cubicBezTo>
                    <a:pt x="506195" y="106158"/>
                    <a:pt x="510874" y="143589"/>
                    <a:pt x="506195" y="204413"/>
                  </a:cubicBezTo>
                  <a:cubicBezTo>
                    <a:pt x="424316" y="354134"/>
                    <a:pt x="517892" y="396244"/>
                    <a:pt x="396244" y="534268"/>
                  </a:cubicBezTo>
                  <a:cubicBezTo>
                    <a:pt x="384547" y="548305"/>
                    <a:pt x="351795" y="597432"/>
                    <a:pt x="351795" y="597432"/>
                  </a:cubicBezTo>
                  <a:cubicBezTo>
                    <a:pt x="330740" y="632523"/>
                    <a:pt x="309686" y="695687"/>
                    <a:pt x="293310" y="691008"/>
                  </a:cubicBezTo>
                  <a:cubicBezTo>
                    <a:pt x="220789" y="665275"/>
                    <a:pt x="106158" y="613808"/>
                    <a:pt x="42994" y="564680"/>
                  </a:cubicBezTo>
                  <a:cubicBezTo>
                    <a:pt x="110837" y="632523"/>
                    <a:pt x="197395" y="669953"/>
                    <a:pt x="283952" y="700366"/>
                  </a:cubicBezTo>
                  <a:cubicBezTo>
                    <a:pt x="300328" y="705044"/>
                    <a:pt x="319043" y="698026"/>
                    <a:pt x="326062" y="681650"/>
                  </a:cubicBezTo>
                  <a:cubicBezTo>
                    <a:pt x="337759" y="653578"/>
                    <a:pt x="356474" y="611468"/>
                    <a:pt x="363492" y="595093"/>
                  </a:cubicBezTo>
                  <a:cubicBezTo>
                    <a:pt x="363492" y="595093"/>
                    <a:pt x="386886" y="560002"/>
                    <a:pt x="398583" y="543626"/>
                  </a:cubicBezTo>
                  <a:cubicBezTo>
                    <a:pt x="431335" y="503856"/>
                    <a:pt x="461747" y="464086"/>
                    <a:pt x="468765" y="412619"/>
                  </a:cubicBezTo>
                  <a:cubicBezTo>
                    <a:pt x="475783" y="342437"/>
                    <a:pt x="473444" y="269916"/>
                    <a:pt x="515553" y="206752"/>
                  </a:cubicBezTo>
                  <a:cubicBezTo>
                    <a:pt x="527250" y="148267"/>
                    <a:pt x="515553" y="101479"/>
                    <a:pt x="515553" y="42994"/>
                  </a:cubicBezTo>
                  <a:close/>
                </a:path>
              </a:pathLst>
            </a:custGeom>
            <a:solidFill>
              <a:srgbClr val="949393"/>
            </a:solidFill>
            <a:ln w="23341" cap="flat">
              <a:noFill/>
              <a:prstDash val="solid"/>
              <a:miter/>
            </a:ln>
          </p:spPr>
          <p:txBody>
            <a:bodyPr rtlCol="0" anchor="ctr"/>
            <a:lstStyle/>
            <a:p>
              <a:endParaRPr lang="en-US"/>
            </a:p>
          </p:txBody>
        </p:sp>
        <p:sp>
          <p:nvSpPr>
            <p:cNvPr id="228" name="Freeform: Shape 26">
              <a:extLst>
                <a:ext uri="{FF2B5EF4-FFF2-40B4-BE49-F238E27FC236}">
                  <a16:creationId xmlns="" xmlns:a16="http://schemas.microsoft.com/office/drawing/2014/main" id="{A4905853-5CC7-4A82-AEF2-7D7FE9B6AD38}"/>
                </a:ext>
              </a:extLst>
            </p:cNvPr>
            <p:cNvSpPr/>
            <p:nvPr/>
          </p:nvSpPr>
          <p:spPr>
            <a:xfrm flipH="1">
              <a:off x="9661041" y="4212695"/>
              <a:ext cx="262669" cy="145927"/>
            </a:xfrm>
            <a:custGeom>
              <a:avLst/>
              <a:gdLst>
                <a:gd name="connsiteX0" fmla="*/ 159964 w 210545"/>
                <a:gd name="connsiteY0" fmla="*/ 73991 h 116969"/>
                <a:gd name="connsiteX1" fmla="*/ 42994 w 210545"/>
                <a:gd name="connsiteY1" fmla="*/ 55276 h 116969"/>
                <a:gd name="connsiteX2" fmla="*/ 190376 w 210545"/>
                <a:gd name="connsiteY2" fmla="*/ 55276 h 116969"/>
                <a:gd name="connsiteX3" fmla="*/ 159964 w 210545"/>
                <a:gd name="connsiteY3" fmla="*/ 73991 h 116969"/>
              </a:gdLst>
              <a:ahLst/>
              <a:cxnLst>
                <a:cxn ang="0">
                  <a:pos x="connsiteX0" y="connsiteY0"/>
                </a:cxn>
                <a:cxn ang="0">
                  <a:pos x="connsiteX1" y="connsiteY1"/>
                </a:cxn>
                <a:cxn ang="0">
                  <a:pos x="connsiteX2" y="connsiteY2"/>
                </a:cxn>
                <a:cxn ang="0">
                  <a:pos x="connsiteX3" y="connsiteY3"/>
                </a:cxn>
              </a:cxnLst>
              <a:rect l="l" t="t" r="r" b="b"/>
              <a:pathLst>
                <a:path w="210545" h="116969">
                  <a:moveTo>
                    <a:pt x="159964" y="73991"/>
                  </a:moveTo>
                  <a:cubicBezTo>
                    <a:pt x="127213" y="34222"/>
                    <a:pt x="82764" y="69313"/>
                    <a:pt x="42994" y="55276"/>
                  </a:cubicBezTo>
                  <a:cubicBezTo>
                    <a:pt x="92122" y="38900"/>
                    <a:pt x="136570" y="38900"/>
                    <a:pt x="190376" y="55276"/>
                  </a:cubicBezTo>
                  <a:cubicBezTo>
                    <a:pt x="181019" y="59955"/>
                    <a:pt x="171661" y="66973"/>
                    <a:pt x="159964" y="73991"/>
                  </a:cubicBezTo>
                  <a:close/>
                </a:path>
              </a:pathLst>
            </a:custGeom>
            <a:solidFill>
              <a:srgbClr val="AFAEAE"/>
            </a:solidFill>
            <a:ln w="23341" cap="flat">
              <a:noFill/>
              <a:prstDash val="solid"/>
              <a:miter/>
            </a:ln>
          </p:spPr>
          <p:txBody>
            <a:bodyPr rtlCol="0" anchor="ctr"/>
            <a:lstStyle/>
            <a:p>
              <a:endParaRPr lang="en-US"/>
            </a:p>
          </p:txBody>
        </p:sp>
        <p:sp>
          <p:nvSpPr>
            <p:cNvPr id="229" name="Freeform: Shape 27">
              <a:extLst>
                <a:ext uri="{FF2B5EF4-FFF2-40B4-BE49-F238E27FC236}">
                  <a16:creationId xmlns="" xmlns:a16="http://schemas.microsoft.com/office/drawing/2014/main" id="{5E1D624B-958F-4A2F-A86E-3BA146052051}"/>
                </a:ext>
              </a:extLst>
            </p:cNvPr>
            <p:cNvSpPr/>
            <p:nvPr/>
          </p:nvSpPr>
          <p:spPr>
            <a:xfrm flipH="1">
              <a:off x="9845265" y="4434879"/>
              <a:ext cx="204298" cy="963120"/>
            </a:xfrm>
            <a:custGeom>
              <a:avLst/>
              <a:gdLst>
                <a:gd name="connsiteX0" fmla="*/ 122818 w 163757"/>
                <a:gd name="connsiteY0" fmla="*/ 412904 h 772001"/>
                <a:gd name="connsiteX1" fmla="*/ 73691 w 163757"/>
                <a:gd name="connsiteY1" fmla="*/ 244467 h 772001"/>
                <a:gd name="connsiteX2" fmla="*/ 38600 w 163757"/>
                <a:gd name="connsiteY2" fmla="*/ 45618 h 772001"/>
                <a:gd name="connsiteX3" fmla="*/ 17545 w 163757"/>
                <a:gd name="connsiteY3" fmla="*/ 17545 h 772001"/>
                <a:gd name="connsiteX4" fmla="*/ 17545 w 163757"/>
                <a:gd name="connsiteY4" fmla="*/ 17545 h 772001"/>
                <a:gd name="connsiteX5" fmla="*/ 57315 w 163757"/>
                <a:gd name="connsiteY5" fmla="*/ 214055 h 772001"/>
                <a:gd name="connsiteX6" fmla="*/ 106443 w 163757"/>
                <a:gd name="connsiteY6" fmla="*/ 412904 h 772001"/>
                <a:gd name="connsiteX7" fmla="*/ 115800 w 163757"/>
                <a:gd name="connsiteY7" fmla="*/ 674917 h 772001"/>
                <a:gd name="connsiteX8" fmla="*/ 92406 w 163757"/>
                <a:gd name="connsiteY8" fmla="*/ 754456 h 772001"/>
                <a:gd name="connsiteX9" fmla="*/ 104103 w 163757"/>
                <a:gd name="connsiteY9" fmla="*/ 756796 h 772001"/>
                <a:gd name="connsiteX10" fmla="*/ 132176 w 163757"/>
                <a:gd name="connsiteY10" fmla="*/ 677256 h 772001"/>
                <a:gd name="connsiteX11" fmla="*/ 122818 w 163757"/>
                <a:gd name="connsiteY11" fmla="*/ 412904 h 77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757" h="772001">
                  <a:moveTo>
                    <a:pt x="122818" y="412904"/>
                  </a:moveTo>
                  <a:cubicBezTo>
                    <a:pt x="94746" y="359098"/>
                    <a:pt x="71352" y="300613"/>
                    <a:pt x="73691" y="244467"/>
                  </a:cubicBezTo>
                  <a:cubicBezTo>
                    <a:pt x="76030" y="174285"/>
                    <a:pt x="54976" y="111121"/>
                    <a:pt x="38600" y="45618"/>
                  </a:cubicBezTo>
                  <a:cubicBezTo>
                    <a:pt x="36261" y="31582"/>
                    <a:pt x="36261" y="17545"/>
                    <a:pt x="17545" y="17545"/>
                  </a:cubicBezTo>
                  <a:lnTo>
                    <a:pt x="17545" y="17545"/>
                  </a:lnTo>
                  <a:cubicBezTo>
                    <a:pt x="22224" y="85388"/>
                    <a:pt x="61994" y="146212"/>
                    <a:pt x="57315" y="214055"/>
                  </a:cubicBezTo>
                  <a:cubicBezTo>
                    <a:pt x="52636" y="284237"/>
                    <a:pt x="76030" y="349740"/>
                    <a:pt x="106443" y="412904"/>
                  </a:cubicBezTo>
                  <a:cubicBezTo>
                    <a:pt x="148552" y="497122"/>
                    <a:pt x="169606" y="583680"/>
                    <a:pt x="115800" y="674917"/>
                  </a:cubicBezTo>
                  <a:cubicBezTo>
                    <a:pt x="101764" y="698311"/>
                    <a:pt x="99424" y="728723"/>
                    <a:pt x="92406" y="754456"/>
                  </a:cubicBezTo>
                  <a:cubicBezTo>
                    <a:pt x="97085" y="754456"/>
                    <a:pt x="99424" y="756796"/>
                    <a:pt x="104103" y="756796"/>
                  </a:cubicBezTo>
                  <a:cubicBezTo>
                    <a:pt x="113461" y="731062"/>
                    <a:pt x="118140" y="700650"/>
                    <a:pt x="132176" y="677256"/>
                  </a:cubicBezTo>
                  <a:cubicBezTo>
                    <a:pt x="188322" y="586019"/>
                    <a:pt x="167267" y="499462"/>
                    <a:pt x="122818" y="412904"/>
                  </a:cubicBezTo>
                  <a:close/>
                </a:path>
              </a:pathLst>
            </a:custGeom>
            <a:solidFill>
              <a:srgbClr val="AEADAD"/>
            </a:solidFill>
            <a:ln w="9525" cap="flat">
              <a:noFill/>
              <a:prstDash val="solid"/>
              <a:miter/>
            </a:ln>
          </p:spPr>
          <p:txBody>
            <a:bodyPr rtlCol="0" anchor="ctr"/>
            <a:lstStyle/>
            <a:p>
              <a:endParaRPr lang="en-US"/>
            </a:p>
          </p:txBody>
        </p:sp>
        <p:sp>
          <p:nvSpPr>
            <p:cNvPr id="230" name="Freeform: Shape 28">
              <a:extLst>
                <a:ext uri="{FF2B5EF4-FFF2-40B4-BE49-F238E27FC236}">
                  <a16:creationId xmlns="" xmlns:a16="http://schemas.microsoft.com/office/drawing/2014/main" id="{0389E70A-55EE-41DA-82F2-923101E0456E}"/>
                </a:ext>
              </a:extLst>
            </p:cNvPr>
            <p:cNvSpPr/>
            <p:nvPr/>
          </p:nvSpPr>
          <p:spPr>
            <a:xfrm flipH="1">
              <a:off x="10058319" y="3573908"/>
              <a:ext cx="87556" cy="671266"/>
            </a:xfrm>
            <a:custGeom>
              <a:avLst/>
              <a:gdLst>
                <a:gd name="connsiteX0" fmla="*/ 43279 w 70181"/>
                <a:gd name="connsiteY0" fmla="*/ 267861 h 538061"/>
                <a:gd name="connsiteX1" fmla="*/ 29242 w 70181"/>
                <a:gd name="connsiteY1" fmla="*/ 127497 h 538061"/>
                <a:gd name="connsiteX2" fmla="*/ 26903 w 70181"/>
                <a:gd name="connsiteY2" fmla="*/ 17545 h 538061"/>
                <a:gd name="connsiteX3" fmla="*/ 17545 w 70181"/>
                <a:gd name="connsiteY3" fmla="*/ 50297 h 538061"/>
                <a:gd name="connsiteX4" fmla="*/ 19885 w 70181"/>
                <a:gd name="connsiteY4" fmla="*/ 139194 h 538061"/>
                <a:gd name="connsiteX5" fmla="*/ 19885 w 70181"/>
                <a:gd name="connsiteY5" fmla="*/ 139194 h 538061"/>
                <a:gd name="connsiteX6" fmla="*/ 19885 w 70181"/>
                <a:gd name="connsiteY6" fmla="*/ 139194 h 538061"/>
                <a:gd name="connsiteX7" fmla="*/ 45618 w 70181"/>
                <a:gd name="connsiteY7" fmla="*/ 536892 h 538061"/>
                <a:gd name="connsiteX8" fmla="*/ 64333 w 70181"/>
                <a:gd name="connsiteY8" fmla="*/ 527535 h 538061"/>
                <a:gd name="connsiteX9" fmla="*/ 43279 w 70181"/>
                <a:gd name="connsiteY9" fmla="*/ 267861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81" h="538061">
                  <a:moveTo>
                    <a:pt x="43279" y="267861"/>
                  </a:moveTo>
                  <a:cubicBezTo>
                    <a:pt x="40939" y="228092"/>
                    <a:pt x="31582" y="171946"/>
                    <a:pt x="29242" y="127497"/>
                  </a:cubicBezTo>
                  <a:cubicBezTo>
                    <a:pt x="29242" y="87728"/>
                    <a:pt x="26903" y="57315"/>
                    <a:pt x="26903" y="17545"/>
                  </a:cubicBezTo>
                  <a:cubicBezTo>
                    <a:pt x="22224" y="33921"/>
                    <a:pt x="22224" y="29242"/>
                    <a:pt x="17545" y="50297"/>
                  </a:cubicBezTo>
                  <a:cubicBezTo>
                    <a:pt x="19885" y="78370"/>
                    <a:pt x="15206" y="106443"/>
                    <a:pt x="19885" y="139194"/>
                  </a:cubicBezTo>
                  <a:cubicBezTo>
                    <a:pt x="19885" y="139194"/>
                    <a:pt x="19885" y="139194"/>
                    <a:pt x="19885" y="139194"/>
                  </a:cubicBezTo>
                  <a:lnTo>
                    <a:pt x="19885" y="139194"/>
                  </a:lnTo>
                  <a:cubicBezTo>
                    <a:pt x="29242" y="263183"/>
                    <a:pt x="24564" y="405886"/>
                    <a:pt x="45618" y="536892"/>
                  </a:cubicBezTo>
                  <a:cubicBezTo>
                    <a:pt x="54976" y="532213"/>
                    <a:pt x="54976" y="529874"/>
                    <a:pt x="64333" y="527535"/>
                  </a:cubicBezTo>
                  <a:cubicBezTo>
                    <a:pt x="64333" y="525195"/>
                    <a:pt x="47958" y="340383"/>
                    <a:pt x="43279" y="267861"/>
                  </a:cubicBezTo>
                  <a:close/>
                </a:path>
              </a:pathLst>
            </a:custGeom>
            <a:solidFill>
              <a:srgbClr val="AEADAD"/>
            </a:solidFill>
            <a:ln w="9525" cap="flat">
              <a:noFill/>
              <a:prstDash val="solid"/>
              <a:miter/>
            </a:ln>
          </p:spPr>
          <p:txBody>
            <a:bodyPr rtlCol="0" anchor="ctr"/>
            <a:lstStyle/>
            <a:p>
              <a:endParaRPr lang="en-US"/>
            </a:p>
          </p:txBody>
        </p:sp>
        <p:sp>
          <p:nvSpPr>
            <p:cNvPr id="231" name="Freeform: Shape 29">
              <a:extLst>
                <a:ext uri="{FF2B5EF4-FFF2-40B4-BE49-F238E27FC236}">
                  <a16:creationId xmlns="" xmlns:a16="http://schemas.microsoft.com/office/drawing/2014/main" id="{450F30FD-F4D3-45D5-AF72-35602DEB4ECD}"/>
                </a:ext>
              </a:extLst>
            </p:cNvPr>
            <p:cNvSpPr/>
            <p:nvPr/>
          </p:nvSpPr>
          <p:spPr>
            <a:xfrm flipH="1">
              <a:off x="9984999" y="3708516"/>
              <a:ext cx="145927" cy="145927"/>
            </a:xfrm>
            <a:custGeom>
              <a:avLst/>
              <a:gdLst>
                <a:gd name="connsiteX0" fmla="*/ 61710 w 116969"/>
                <a:gd name="connsiteY0" fmla="*/ 42994 h 116969"/>
                <a:gd name="connsiteX1" fmla="*/ 80425 w 116969"/>
                <a:gd name="connsiteY1" fmla="*/ 61710 h 116969"/>
                <a:gd name="connsiteX2" fmla="*/ 64049 w 116969"/>
                <a:gd name="connsiteY2" fmla="*/ 80425 h 116969"/>
                <a:gd name="connsiteX3" fmla="*/ 42994 w 116969"/>
                <a:gd name="connsiteY3" fmla="*/ 64049 h 116969"/>
                <a:gd name="connsiteX4" fmla="*/ 61710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1710" y="42994"/>
                  </a:moveTo>
                  <a:cubicBezTo>
                    <a:pt x="73407" y="42994"/>
                    <a:pt x="80425" y="50013"/>
                    <a:pt x="80425" y="61710"/>
                  </a:cubicBezTo>
                  <a:cubicBezTo>
                    <a:pt x="80425" y="73407"/>
                    <a:pt x="75746" y="80425"/>
                    <a:pt x="64049" y="80425"/>
                  </a:cubicBezTo>
                  <a:cubicBezTo>
                    <a:pt x="52352" y="80425"/>
                    <a:pt x="45334" y="75746"/>
                    <a:pt x="42994" y="64049"/>
                  </a:cubicBezTo>
                  <a:cubicBezTo>
                    <a:pt x="42994" y="52352"/>
                    <a:pt x="50013" y="47673"/>
                    <a:pt x="61710" y="42994"/>
                  </a:cubicBezTo>
                  <a:close/>
                </a:path>
              </a:pathLst>
            </a:custGeom>
            <a:solidFill>
              <a:srgbClr val="CAC9C9"/>
            </a:solidFill>
            <a:ln w="23341" cap="flat">
              <a:noFill/>
              <a:prstDash val="solid"/>
              <a:miter/>
            </a:ln>
          </p:spPr>
          <p:txBody>
            <a:bodyPr rtlCol="0" anchor="ctr"/>
            <a:lstStyle/>
            <a:p>
              <a:endParaRPr lang="en-US"/>
            </a:p>
          </p:txBody>
        </p:sp>
        <p:sp>
          <p:nvSpPr>
            <p:cNvPr id="232" name="Freeform: Shape 30">
              <a:extLst>
                <a:ext uri="{FF2B5EF4-FFF2-40B4-BE49-F238E27FC236}">
                  <a16:creationId xmlns="" xmlns:a16="http://schemas.microsoft.com/office/drawing/2014/main" id="{6594F277-B7E4-4EBB-B0E0-19BE54B691E2}"/>
                </a:ext>
              </a:extLst>
            </p:cNvPr>
            <p:cNvSpPr/>
            <p:nvPr/>
          </p:nvSpPr>
          <p:spPr>
            <a:xfrm flipH="1">
              <a:off x="9567647" y="4149043"/>
              <a:ext cx="233484" cy="116742"/>
            </a:xfrm>
            <a:custGeom>
              <a:avLst/>
              <a:gdLst>
                <a:gd name="connsiteX0" fmla="*/ 143589 w 187151"/>
                <a:gd name="connsiteY0" fmla="*/ 73546 h 93575"/>
                <a:gd name="connsiteX1" fmla="*/ 42994 w 187151"/>
                <a:gd name="connsiteY1" fmla="*/ 50152 h 93575"/>
                <a:gd name="connsiteX2" fmla="*/ 143589 w 187151"/>
                <a:gd name="connsiteY2" fmla="*/ 54831 h 93575"/>
                <a:gd name="connsiteX3" fmla="*/ 143589 w 187151"/>
                <a:gd name="connsiteY3" fmla="*/ 73546 h 93575"/>
              </a:gdLst>
              <a:ahLst/>
              <a:cxnLst>
                <a:cxn ang="0">
                  <a:pos x="connsiteX0" y="connsiteY0"/>
                </a:cxn>
                <a:cxn ang="0">
                  <a:pos x="connsiteX1" y="connsiteY1"/>
                </a:cxn>
                <a:cxn ang="0">
                  <a:pos x="connsiteX2" y="connsiteY2"/>
                </a:cxn>
                <a:cxn ang="0">
                  <a:pos x="connsiteX3" y="connsiteY3"/>
                </a:cxn>
              </a:cxnLst>
              <a:rect l="l" t="t" r="r" b="b"/>
              <a:pathLst>
                <a:path w="187151" h="93575">
                  <a:moveTo>
                    <a:pt x="143589" y="73546"/>
                  </a:moveTo>
                  <a:cubicBezTo>
                    <a:pt x="117855" y="57170"/>
                    <a:pt x="87443" y="52491"/>
                    <a:pt x="42994" y="50152"/>
                  </a:cubicBezTo>
                  <a:cubicBezTo>
                    <a:pt x="87443" y="36116"/>
                    <a:pt x="115516" y="45473"/>
                    <a:pt x="143589" y="54831"/>
                  </a:cubicBezTo>
                  <a:cubicBezTo>
                    <a:pt x="145928" y="61849"/>
                    <a:pt x="143589" y="66528"/>
                    <a:pt x="143589" y="73546"/>
                  </a:cubicBezTo>
                  <a:close/>
                </a:path>
              </a:pathLst>
            </a:custGeom>
            <a:solidFill>
              <a:srgbClr val="B4B3B3"/>
            </a:solidFill>
            <a:ln w="23341" cap="flat">
              <a:noFill/>
              <a:prstDash val="solid"/>
              <a:miter/>
            </a:ln>
          </p:spPr>
          <p:txBody>
            <a:bodyPr rtlCol="0" anchor="ctr"/>
            <a:lstStyle/>
            <a:p>
              <a:endParaRPr lang="en-US"/>
            </a:p>
          </p:txBody>
        </p:sp>
        <p:sp>
          <p:nvSpPr>
            <p:cNvPr id="233" name="Freeform: Shape 31">
              <a:extLst>
                <a:ext uri="{FF2B5EF4-FFF2-40B4-BE49-F238E27FC236}">
                  <a16:creationId xmlns="" xmlns:a16="http://schemas.microsoft.com/office/drawing/2014/main" id="{B99237F6-B5C1-42DF-9FF1-E6DD3CA20992}"/>
                </a:ext>
              </a:extLst>
            </p:cNvPr>
            <p:cNvSpPr/>
            <p:nvPr/>
          </p:nvSpPr>
          <p:spPr>
            <a:xfrm flipH="1">
              <a:off x="10453379" y="2417724"/>
              <a:ext cx="145927" cy="175113"/>
            </a:xfrm>
            <a:custGeom>
              <a:avLst/>
              <a:gdLst>
                <a:gd name="connsiteX0" fmla="*/ 76878 w 116969"/>
                <a:gd name="connsiteY0" fmla="*/ 118493 h 140363"/>
                <a:gd name="connsiteX1" fmla="*/ 46466 w 116969"/>
                <a:gd name="connsiteY1" fmla="*/ 69365 h 140363"/>
                <a:gd name="connsiteX2" fmla="*/ 51145 w 116969"/>
                <a:gd name="connsiteY2" fmla="*/ 48311 h 140363"/>
                <a:gd name="connsiteX3" fmla="*/ 69860 w 116969"/>
                <a:gd name="connsiteY3" fmla="*/ 43632 h 140363"/>
                <a:gd name="connsiteX4" fmla="*/ 72199 w 116969"/>
                <a:gd name="connsiteY4" fmla="*/ 64687 h 140363"/>
                <a:gd name="connsiteX5" fmla="*/ 76878 w 116969"/>
                <a:gd name="connsiteY5" fmla="*/ 11849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69" h="140363">
                  <a:moveTo>
                    <a:pt x="76878" y="118493"/>
                  </a:moveTo>
                  <a:cubicBezTo>
                    <a:pt x="58163" y="106796"/>
                    <a:pt x="60502" y="83402"/>
                    <a:pt x="46466" y="69365"/>
                  </a:cubicBezTo>
                  <a:cubicBezTo>
                    <a:pt x="39448" y="62347"/>
                    <a:pt x="44127" y="52990"/>
                    <a:pt x="51145" y="48311"/>
                  </a:cubicBezTo>
                  <a:cubicBezTo>
                    <a:pt x="55824" y="45971"/>
                    <a:pt x="65181" y="41293"/>
                    <a:pt x="69860" y="43632"/>
                  </a:cubicBezTo>
                  <a:cubicBezTo>
                    <a:pt x="86236" y="48311"/>
                    <a:pt x="74539" y="57668"/>
                    <a:pt x="72199" y="64687"/>
                  </a:cubicBezTo>
                  <a:cubicBezTo>
                    <a:pt x="67521" y="83402"/>
                    <a:pt x="100272" y="97438"/>
                    <a:pt x="76878" y="118493"/>
                  </a:cubicBezTo>
                  <a:close/>
                </a:path>
              </a:pathLst>
            </a:custGeom>
            <a:solidFill>
              <a:srgbClr val="A4A3A3"/>
            </a:solidFill>
            <a:ln w="23341" cap="flat">
              <a:noFill/>
              <a:prstDash val="solid"/>
              <a:miter/>
            </a:ln>
          </p:spPr>
          <p:txBody>
            <a:bodyPr rtlCol="0" anchor="ctr"/>
            <a:lstStyle/>
            <a:p>
              <a:endParaRPr lang="en-US"/>
            </a:p>
          </p:txBody>
        </p:sp>
        <p:sp>
          <p:nvSpPr>
            <p:cNvPr id="234" name="Freeform: Shape 32">
              <a:extLst>
                <a:ext uri="{FF2B5EF4-FFF2-40B4-BE49-F238E27FC236}">
                  <a16:creationId xmlns="" xmlns:a16="http://schemas.microsoft.com/office/drawing/2014/main" id="{D89C2185-0927-4A01-92E6-B53CED5E2318}"/>
                </a:ext>
              </a:extLst>
            </p:cNvPr>
            <p:cNvSpPr/>
            <p:nvPr/>
          </p:nvSpPr>
          <p:spPr>
            <a:xfrm flipH="1">
              <a:off x="8317149" y="4140849"/>
              <a:ext cx="1838945" cy="332227"/>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 name="connsiteX0" fmla="*/ 704159 w 1609507"/>
                <a:gd name="connsiteY0" fmla="*/ 1081755 h 1254870"/>
                <a:gd name="connsiteX1" fmla="*/ 772002 w 1609507"/>
                <a:gd name="connsiteY1" fmla="*/ 997536 h 1254870"/>
                <a:gd name="connsiteX2" fmla="*/ 858560 w 1609507"/>
                <a:gd name="connsiteY2" fmla="*/ 68795 h 1254870"/>
                <a:gd name="connsiteX3" fmla="*/ 1551022 w 1609507"/>
                <a:gd name="connsiteY3" fmla="*/ 68795 h 1254870"/>
                <a:gd name="connsiteX4" fmla="*/ 1609507 w 1609507"/>
                <a:gd name="connsiteY4" fmla="*/ 80492 h 1254870"/>
                <a:gd name="connsiteX5" fmla="*/ 1609507 w 1609507"/>
                <a:gd name="connsiteY5" fmla="*/ 262965 h 1254870"/>
                <a:gd name="connsiteX6" fmla="*/ 1560380 w 1609507"/>
                <a:gd name="connsiteY6" fmla="*/ 992857 h 1254870"/>
                <a:gd name="connsiteX7" fmla="*/ 1520610 w 1609507"/>
                <a:gd name="connsiteY7" fmla="*/ 1044324 h 1254870"/>
                <a:gd name="connsiteX8" fmla="*/ 1211809 w 1609507"/>
                <a:gd name="connsiteY8" fmla="*/ 1109827 h 1254870"/>
                <a:gd name="connsiteX9" fmla="*/ 1169700 w 1609507"/>
                <a:gd name="connsiteY9" fmla="*/ 1095791 h 1254870"/>
                <a:gd name="connsiteX10" fmla="*/ 1136948 w 1609507"/>
                <a:gd name="connsiteY10" fmla="*/ 1086433 h 1254870"/>
                <a:gd name="connsiteX11" fmla="*/ 1026997 w 1609507"/>
                <a:gd name="connsiteY11" fmla="*/ 1123864 h 1254870"/>
                <a:gd name="connsiteX12" fmla="*/ 949796 w 1609507"/>
                <a:gd name="connsiteY12" fmla="*/ 1154276 h 1254870"/>
                <a:gd name="connsiteX13" fmla="*/ 900669 w 1609507"/>
                <a:gd name="connsiteY13" fmla="*/ 1156615 h 1254870"/>
                <a:gd name="connsiteX14" fmla="*/ 872596 w 1609507"/>
                <a:gd name="connsiteY14" fmla="*/ 1158955 h 1254870"/>
                <a:gd name="connsiteX15" fmla="*/ 837505 w 1609507"/>
                <a:gd name="connsiteY15" fmla="*/ 1156615 h 1254870"/>
                <a:gd name="connsiteX16" fmla="*/ 776681 w 1609507"/>
                <a:gd name="connsiteY16" fmla="*/ 1158955 h 1254870"/>
                <a:gd name="connsiteX17" fmla="*/ 715856 w 1609507"/>
                <a:gd name="connsiteY17" fmla="*/ 1170652 h 1254870"/>
                <a:gd name="connsiteX18" fmla="*/ 638656 w 1609507"/>
                <a:gd name="connsiteY18" fmla="*/ 1182349 h 1254870"/>
                <a:gd name="connsiteX19" fmla="*/ 591868 w 1609507"/>
                <a:gd name="connsiteY19" fmla="*/ 1198725 h 1254870"/>
                <a:gd name="connsiteX20" fmla="*/ 173116 w 1609507"/>
                <a:gd name="connsiteY20" fmla="*/ 1243173 h 1254870"/>
                <a:gd name="connsiteX21" fmla="*/ 63164 w 1609507"/>
                <a:gd name="connsiteY21" fmla="*/ 1254870 h 1254870"/>
                <a:gd name="connsiteX22" fmla="*/ 0 w 1609507"/>
                <a:gd name="connsiteY22" fmla="*/ 1215100 h 1254870"/>
                <a:gd name="connsiteX23" fmla="*/ 51467 w 1609507"/>
                <a:gd name="connsiteY23" fmla="*/ 1172991 h 1254870"/>
                <a:gd name="connsiteX24" fmla="*/ 240958 w 1609507"/>
                <a:gd name="connsiteY24" fmla="*/ 1142579 h 1254870"/>
                <a:gd name="connsiteX25" fmla="*/ 704159 w 1609507"/>
                <a:gd name="connsiteY25" fmla="*/ 1081755 h 1254870"/>
                <a:gd name="connsiteX0" fmla="*/ 704159 w 1627491"/>
                <a:gd name="connsiteY0" fmla="*/ 1080978 h 1254093"/>
                <a:gd name="connsiteX1" fmla="*/ 772002 w 1627491"/>
                <a:gd name="connsiteY1" fmla="*/ 996759 h 1254093"/>
                <a:gd name="connsiteX2" fmla="*/ 1551022 w 1627491"/>
                <a:gd name="connsiteY2" fmla="*/ 68018 h 1254093"/>
                <a:gd name="connsiteX3" fmla="*/ 1609507 w 1627491"/>
                <a:gd name="connsiteY3" fmla="*/ 79715 h 1254093"/>
                <a:gd name="connsiteX4" fmla="*/ 1609507 w 1627491"/>
                <a:gd name="connsiteY4" fmla="*/ 262188 h 1254093"/>
                <a:gd name="connsiteX5" fmla="*/ 1560380 w 1627491"/>
                <a:gd name="connsiteY5" fmla="*/ 992080 h 1254093"/>
                <a:gd name="connsiteX6" fmla="*/ 1520610 w 1627491"/>
                <a:gd name="connsiteY6" fmla="*/ 1043547 h 1254093"/>
                <a:gd name="connsiteX7" fmla="*/ 1211809 w 1627491"/>
                <a:gd name="connsiteY7" fmla="*/ 1109050 h 1254093"/>
                <a:gd name="connsiteX8" fmla="*/ 1169700 w 1627491"/>
                <a:gd name="connsiteY8" fmla="*/ 1095014 h 1254093"/>
                <a:gd name="connsiteX9" fmla="*/ 1136948 w 1627491"/>
                <a:gd name="connsiteY9" fmla="*/ 1085656 h 1254093"/>
                <a:gd name="connsiteX10" fmla="*/ 1026997 w 1627491"/>
                <a:gd name="connsiteY10" fmla="*/ 1123087 h 1254093"/>
                <a:gd name="connsiteX11" fmla="*/ 949796 w 1627491"/>
                <a:gd name="connsiteY11" fmla="*/ 1153499 h 1254093"/>
                <a:gd name="connsiteX12" fmla="*/ 900669 w 1627491"/>
                <a:gd name="connsiteY12" fmla="*/ 1155838 h 1254093"/>
                <a:gd name="connsiteX13" fmla="*/ 872596 w 1627491"/>
                <a:gd name="connsiteY13" fmla="*/ 1158178 h 1254093"/>
                <a:gd name="connsiteX14" fmla="*/ 837505 w 1627491"/>
                <a:gd name="connsiteY14" fmla="*/ 1155838 h 1254093"/>
                <a:gd name="connsiteX15" fmla="*/ 776681 w 1627491"/>
                <a:gd name="connsiteY15" fmla="*/ 1158178 h 1254093"/>
                <a:gd name="connsiteX16" fmla="*/ 715856 w 1627491"/>
                <a:gd name="connsiteY16" fmla="*/ 1169875 h 1254093"/>
                <a:gd name="connsiteX17" fmla="*/ 638656 w 1627491"/>
                <a:gd name="connsiteY17" fmla="*/ 1181572 h 1254093"/>
                <a:gd name="connsiteX18" fmla="*/ 591868 w 1627491"/>
                <a:gd name="connsiteY18" fmla="*/ 1197948 h 1254093"/>
                <a:gd name="connsiteX19" fmla="*/ 173116 w 1627491"/>
                <a:gd name="connsiteY19" fmla="*/ 1242396 h 1254093"/>
                <a:gd name="connsiteX20" fmla="*/ 63164 w 1627491"/>
                <a:gd name="connsiteY20" fmla="*/ 1254093 h 1254093"/>
                <a:gd name="connsiteX21" fmla="*/ 0 w 1627491"/>
                <a:gd name="connsiteY21" fmla="*/ 1214323 h 1254093"/>
                <a:gd name="connsiteX22" fmla="*/ 51467 w 1627491"/>
                <a:gd name="connsiteY22" fmla="*/ 1172214 h 1254093"/>
                <a:gd name="connsiteX23" fmla="*/ 240958 w 1627491"/>
                <a:gd name="connsiteY23" fmla="*/ 1141802 h 1254093"/>
                <a:gd name="connsiteX24" fmla="*/ 704159 w 1627491"/>
                <a:gd name="connsiteY24" fmla="*/ 1080978 h 1254093"/>
                <a:gd name="connsiteX0" fmla="*/ 704159 w 1609507"/>
                <a:gd name="connsiteY0" fmla="*/ 1001263 h 1174378"/>
                <a:gd name="connsiteX1" fmla="*/ 772002 w 1609507"/>
                <a:gd name="connsiteY1" fmla="*/ 917044 h 1174378"/>
                <a:gd name="connsiteX2" fmla="*/ 1609507 w 1609507"/>
                <a:gd name="connsiteY2" fmla="*/ 0 h 1174378"/>
                <a:gd name="connsiteX3" fmla="*/ 1609507 w 1609507"/>
                <a:gd name="connsiteY3" fmla="*/ 182473 h 1174378"/>
                <a:gd name="connsiteX4" fmla="*/ 1560380 w 1609507"/>
                <a:gd name="connsiteY4" fmla="*/ 912365 h 1174378"/>
                <a:gd name="connsiteX5" fmla="*/ 1520610 w 1609507"/>
                <a:gd name="connsiteY5" fmla="*/ 963832 h 1174378"/>
                <a:gd name="connsiteX6" fmla="*/ 1211809 w 1609507"/>
                <a:gd name="connsiteY6" fmla="*/ 1029335 h 1174378"/>
                <a:gd name="connsiteX7" fmla="*/ 1169700 w 1609507"/>
                <a:gd name="connsiteY7" fmla="*/ 1015299 h 1174378"/>
                <a:gd name="connsiteX8" fmla="*/ 1136948 w 1609507"/>
                <a:gd name="connsiteY8" fmla="*/ 1005941 h 1174378"/>
                <a:gd name="connsiteX9" fmla="*/ 1026997 w 1609507"/>
                <a:gd name="connsiteY9" fmla="*/ 1043372 h 1174378"/>
                <a:gd name="connsiteX10" fmla="*/ 949796 w 1609507"/>
                <a:gd name="connsiteY10" fmla="*/ 1073784 h 1174378"/>
                <a:gd name="connsiteX11" fmla="*/ 900669 w 1609507"/>
                <a:gd name="connsiteY11" fmla="*/ 1076123 h 1174378"/>
                <a:gd name="connsiteX12" fmla="*/ 872596 w 1609507"/>
                <a:gd name="connsiteY12" fmla="*/ 1078463 h 1174378"/>
                <a:gd name="connsiteX13" fmla="*/ 837505 w 1609507"/>
                <a:gd name="connsiteY13" fmla="*/ 1076123 h 1174378"/>
                <a:gd name="connsiteX14" fmla="*/ 776681 w 1609507"/>
                <a:gd name="connsiteY14" fmla="*/ 1078463 h 1174378"/>
                <a:gd name="connsiteX15" fmla="*/ 715856 w 1609507"/>
                <a:gd name="connsiteY15" fmla="*/ 1090160 h 1174378"/>
                <a:gd name="connsiteX16" fmla="*/ 638656 w 1609507"/>
                <a:gd name="connsiteY16" fmla="*/ 1101857 h 1174378"/>
                <a:gd name="connsiteX17" fmla="*/ 591868 w 1609507"/>
                <a:gd name="connsiteY17" fmla="*/ 1118233 h 1174378"/>
                <a:gd name="connsiteX18" fmla="*/ 173116 w 1609507"/>
                <a:gd name="connsiteY18" fmla="*/ 1162681 h 1174378"/>
                <a:gd name="connsiteX19" fmla="*/ 63164 w 1609507"/>
                <a:gd name="connsiteY19" fmla="*/ 1174378 h 1174378"/>
                <a:gd name="connsiteX20" fmla="*/ 0 w 1609507"/>
                <a:gd name="connsiteY20" fmla="*/ 1134608 h 1174378"/>
                <a:gd name="connsiteX21" fmla="*/ 51467 w 1609507"/>
                <a:gd name="connsiteY21" fmla="*/ 1092499 h 1174378"/>
                <a:gd name="connsiteX22" fmla="*/ 240958 w 1609507"/>
                <a:gd name="connsiteY22" fmla="*/ 1062087 h 1174378"/>
                <a:gd name="connsiteX23" fmla="*/ 704159 w 1609507"/>
                <a:gd name="connsiteY23" fmla="*/ 1001263 h 1174378"/>
                <a:gd name="connsiteX0" fmla="*/ 704159 w 1609507"/>
                <a:gd name="connsiteY0" fmla="*/ 818790 h 991905"/>
                <a:gd name="connsiteX1" fmla="*/ 772002 w 1609507"/>
                <a:gd name="connsiteY1" fmla="*/ 734571 h 991905"/>
                <a:gd name="connsiteX2" fmla="*/ 1609507 w 1609507"/>
                <a:gd name="connsiteY2" fmla="*/ 0 h 991905"/>
                <a:gd name="connsiteX3" fmla="*/ 1560380 w 1609507"/>
                <a:gd name="connsiteY3" fmla="*/ 729892 h 991905"/>
                <a:gd name="connsiteX4" fmla="*/ 1520610 w 1609507"/>
                <a:gd name="connsiteY4" fmla="*/ 781359 h 991905"/>
                <a:gd name="connsiteX5" fmla="*/ 1211809 w 1609507"/>
                <a:gd name="connsiteY5" fmla="*/ 846862 h 991905"/>
                <a:gd name="connsiteX6" fmla="*/ 1169700 w 1609507"/>
                <a:gd name="connsiteY6" fmla="*/ 832826 h 991905"/>
                <a:gd name="connsiteX7" fmla="*/ 1136948 w 1609507"/>
                <a:gd name="connsiteY7" fmla="*/ 823468 h 991905"/>
                <a:gd name="connsiteX8" fmla="*/ 1026997 w 1609507"/>
                <a:gd name="connsiteY8" fmla="*/ 860899 h 991905"/>
                <a:gd name="connsiteX9" fmla="*/ 949796 w 1609507"/>
                <a:gd name="connsiteY9" fmla="*/ 891311 h 991905"/>
                <a:gd name="connsiteX10" fmla="*/ 900669 w 1609507"/>
                <a:gd name="connsiteY10" fmla="*/ 893650 h 991905"/>
                <a:gd name="connsiteX11" fmla="*/ 872596 w 1609507"/>
                <a:gd name="connsiteY11" fmla="*/ 895990 h 991905"/>
                <a:gd name="connsiteX12" fmla="*/ 837505 w 1609507"/>
                <a:gd name="connsiteY12" fmla="*/ 893650 h 991905"/>
                <a:gd name="connsiteX13" fmla="*/ 776681 w 1609507"/>
                <a:gd name="connsiteY13" fmla="*/ 895990 h 991905"/>
                <a:gd name="connsiteX14" fmla="*/ 715856 w 1609507"/>
                <a:gd name="connsiteY14" fmla="*/ 907687 h 991905"/>
                <a:gd name="connsiteX15" fmla="*/ 638656 w 1609507"/>
                <a:gd name="connsiteY15" fmla="*/ 919384 h 991905"/>
                <a:gd name="connsiteX16" fmla="*/ 591868 w 1609507"/>
                <a:gd name="connsiteY16" fmla="*/ 935760 h 991905"/>
                <a:gd name="connsiteX17" fmla="*/ 173116 w 1609507"/>
                <a:gd name="connsiteY17" fmla="*/ 980208 h 991905"/>
                <a:gd name="connsiteX18" fmla="*/ 63164 w 1609507"/>
                <a:gd name="connsiteY18" fmla="*/ 991905 h 991905"/>
                <a:gd name="connsiteX19" fmla="*/ 0 w 1609507"/>
                <a:gd name="connsiteY19" fmla="*/ 952135 h 991905"/>
                <a:gd name="connsiteX20" fmla="*/ 51467 w 1609507"/>
                <a:gd name="connsiteY20" fmla="*/ 910026 h 991905"/>
                <a:gd name="connsiteX21" fmla="*/ 240958 w 1609507"/>
                <a:gd name="connsiteY21" fmla="*/ 879614 h 991905"/>
                <a:gd name="connsiteX22" fmla="*/ 704159 w 1609507"/>
                <a:gd name="connsiteY22" fmla="*/ 818790 h 991905"/>
                <a:gd name="connsiteX0" fmla="*/ 704159 w 1561719"/>
                <a:gd name="connsiteY0" fmla="*/ 217224 h 390339"/>
                <a:gd name="connsiteX1" fmla="*/ 772002 w 1561719"/>
                <a:gd name="connsiteY1" fmla="*/ 133005 h 390339"/>
                <a:gd name="connsiteX2" fmla="*/ 1512419 w 1561719"/>
                <a:gd name="connsiteY2" fmla="*/ 15907 h 390339"/>
                <a:gd name="connsiteX3" fmla="*/ 1560380 w 1561719"/>
                <a:gd name="connsiteY3" fmla="*/ 128326 h 390339"/>
                <a:gd name="connsiteX4" fmla="*/ 1520610 w 1561719"/>
                <a:gd name="connsiteY4" fmla="*/ 179793 h 390339"/>
                <a:gd name="connsiteX5" fmla="*/ 1211809 w 1561719"/>
                <a:gd name="connsiteY5" fmla="*/ 245296 h 390339"/>
                <a:gd name="connsiteX6" fmla="*/ 1169700 w 1561719"/>
                <a:gd name="connsiteY6" fmla="*/ 231260 h 390339"/>
                <a:gd name="connsiteX7" fmla="*/ 1136948 w 1561719"/>
                <a:gd name="connsiteY7" fmla="*/ 221902 h 390339"/>
                <a:gd name="connsiteX8" fmla="*/ 1026997 w 1561719"/>
                <a:gd name="connsiteY8" fmla="*/ 259333 h 390339"/>
                <a:gd name="connsiteX9" fmla="*/ 949796 w 1561719"/>
                <a:gd name="connsiteY9" fmla="*/ 289745 h 390339"/>
                <a:gd name="connsiteX10" fmla="*/ 900669 w 1561719"/>
                <a:gd name="connsiteY10" fmla="*/ 292084 h 390339"/>
                <a:gd name="connsiteX11" fmla="*/ 872596 w 1561719"/>
                <a:gd name="connsiteY11" fmla="*/ 294424 h 390339"/>
                <a:gd name="connsiteX12" fmla="*/ 837505 w 1561719"/>
                <a:gd name="connsiteY12" fmla="*/ 292084 h 390339"/>
                <a:gd name="connsiteX13" fmla="*/ 776681 w 1561719"/>
                <a:gd name="connsiteY13" fmla="*/ 294424 h 390339"/>
                <a:gd name="connsiteX14" fmla="*/ 715856 w 1561719"/>
                <a:gd name="connsiteY14" fmla="*/ 306121 h 390339"/>
                <a:gd name="connsiteX15" fmla="*/ 638656 w 1561719"/>
                <a:gd name="connsiteY15" fmla="*/ 317818 h 390339"/>
                <a:gd name="connsiteX16" fmla="*/ 591868 w 1561719"/>
                <a:gd name="connsiteY16" fmla="*/ 334194 h 390339"/>
                <a:gd name="connsiteX17" fmla="*/ 173116 w 1561719"/>
                <a:gd name="connsiteY17" fmla="*/ 378642 h 390339"/>
                <a:gd name="connsiteX18" fmla="*/ 63164 w 1561719"/>
                <a:gd name="connsiteY18" fmla="*/ 390339 h 390339"/>
                <a:gd name="connsiteX19" fmla="*/ 0 w 1561719"/>
                <a:gd name="connsiteY19" fmla="*/ 350569 h 390339"/>
                <a:gd name="connsiteX20" fmla="*/ 51467 w 1561719"/>
                <a:gd name="connsiteY20" fmla="*/ 308460 h 390339"/>
                <a:gd name="connsiteX21" fmla="*/ 240958 w 1561719"/>
                <a:gd name="connsiteY21" fmla="*/ 278048 h 390339"/>
                <a:gd name="connsiteX22" fmla="*/ 704159 w 1561719"/>
                <a:gd name="connsiteY22" fmla="*/ 217224 h 390339"/>
                <a:gd name="connsiteX0" fmla="*/ 704159 w 1561864"/>
                <a:gd name="connsiteY0" fmla="*/ 221134 h 394249"/>
                <a:gd name="connsiteX1" fmla="*/ 772002 w 1561864"/>
                <a:gd name="connsiteY1" fmla="*/ 136915 h 394249"/>
                <a:gd name="connsiteX2" fmla="*/ 1512419 w 1561864"/>
                <a:gd name="connsiteY2" fmla="*/ 19817 h 394249"/>
                <a:gd name="connsiteX3" fmla="*/ 1560380 w 1561864"/>
                <a:gd name="connsiteY3" fmla="*/ 132236 h 394249"/>
                <a:gd name="connsiteX4" fmla="*/ 1520610 w 1561864"/>
                <a:gd name="connsiteY4" fmla="*/ 183703 h 394249"/>
                <a:gd name="connsiteX5" fmla="*/ 1211809 w 1561864"/>
                <a:gd name="connsiteY5" fmla="*/ 249206 h 394249"/>
                <a:gd name="connsiteX6" fmla="*/ 1169700 w 1561864"/>
                <a:gd name="connsiteY6" fmla="*/ 235170 h 394249"/>
                <a:gd name="connsiteX7" fmla="*/ 1136948 w 1561864"/>
                <a:gd name="connsiteY7" fmla="*/ 225812 h 394249"/>
                <a:gd name="connsiteX8" fmla="*/ 1026997 w 1561864"/>
                <a:gd name="connsiteY8" fmla="*/ 263243 h 394249"/>
                <a:gd name="connsiteX9" fmla="*/ 949796 w 1561864"/>
                <a:gd name="connsiteY9" fmla="*/ 293655 h 394249"/>
                <a:gd name="connsiteX10" fmla="*/ 900669 w 1561864"/>
                <a:gd name="connsiteY10" fmla="*/ 295994 h 394249"/>
                <a:gd name="connsiteX11" fmla="*/ 872596 w 1561864"/>
                <a:gd name="connsiteY11" fmla="*/ 298334 h 394249"/>
                <a:gd name="connsiteX12" fmla="*/ 837505 w 1561864"/>
                <a:gd name="connsiteY12" fmla="*/ 295994 h 394249"/>
                <a:gd name="connsiteX13" fmla="*/ 776681 w 1561864"/>
                <a:gd name="connsiteY13" fmla="*/ 298334 h 394249"/>
                <a:gd name="connsiteX14" fmla="*/ 715856 w 1561864"/>
                <a:gd name="connsiteY14" fmla="*/ 310031 h 394249"/>
                <a:gd name="connsiteX15" fmla="*/ 638656 w 1561864"/>
                <a:gd name="connsiteY15" fmla="*/ 321728 h 394249"/>
                <a:gd name="connsiteX16" fmla="*/ 591868 w 1561864"/>
                <a:gd name="connsiteY16" fmla="*/ 338104 h 394249"/>
                <a:gd name="connsiteX17" fmla="*/ 173116 w 1561864"/>
                <a:gd name="connsiteY17" fmla="*/ 382552 h 394249"/>
                <a:gd name="connsiteX18" fmla="*/ 63164 w 1561864"/>
                <a:gd name="connsiteY18" fmla="*/ 394249 h 394249"/>
                <a:gd name="connsiteX19" fmla="*/ 0 w 1561864"/>
                <a:gd name="connsiteY19" fmla="*/ 354479 h 394249"/>
                <a:gd name="connsiteX20" fmla="*/ 51467 w 1561864"/>
                <a:gd name="connsiteY20" fmla="*/ 312370 h 394249"/>
                <a:gd name="connsiteX21" fmla="*/ 240958 w 1561864"/>
                <a:gd name="connsiteY21" fmla="*/ 281958 h 394249"/>
                <a:gd name="connsiteX22" fmla="*/ 704159 w 1561864"/>
                <a:gd name="connsiteY22" fmla="*/ 221134 h 394249"/>
                <a:gd name="connsiteX0" fmla="*/ 704159 w 1561111"/>
                <a:gd name="connsiteY0" fmla="*/ 201952 h 375067"/>
                <a:gd name="connsiteX1" fmla="*/ 772002 w 1561111"/>
                <a:gd name="connsiteY1" fmla="*/ 117733 h 375067"/>
                <a:gd name="connsiteX2" fmla="*/ 1512419 w 1561111"/>
                <a:gd name="connsiteY2" fmla="*/ 635 h 375067"/>
                <a:gd name="connsiteX3" fmla="*/ 1560380 w 1561111"/>
                <a:gd name="connsiteY3" fmla="*/ 113054 h 375067"/>
                <a:gd name="connsiteX4" fmla="*/ 1520610 w 1561111"/>
                <a:gd name="connsiteY4" fmla="*/ 164521 h 375067"/>
                <a:gd name="connsiteX5" fmla="*/ 1211809 w 1561111"/>
                <a:gd name="connsiteY5" fmla="*/ 230024 h 375067"/>
                <a:gd name="connsiteX6" fmla="*/ 1169700 w 1561111"/>
                <a:gd name="connsiteY6" fmla="*/ 215988 h 375067"/>
                <a:gd name="connsiteX7" fmla="*/ 1136948 w 1561111"/>
                <a:gd name="connsiteY7" fmla="*/ 206630 h 375067"/>
                <a:gd name="connsiteX8" fmla="*/ 1026997 w 1561111"/>
                <a:gd name="connsiteY8" fmla="*/ 244061 h 375067"/>
                <a:gd name="connsiteX9" fmla="*/ 949796 w 1561111"/>
                <a:gd name="connsiteY9" fmla="*/ 274473 h 375067"/>
                <a:gd name="connsiteX10" fmla="*/ 900669 w 1561111"/>
                <a:gd name="connsiteY10" fmla="*/ 276812 h 375067"/>
                <a:gd name="connsiteX11" fmla="*/ 872596 w 1561111"/>
                <a:gd name="connsiteY11" fmla="*/ 279152 h 375067"/>
                <a:gd name="connsiteX12" fmla="*/ 837505 w 1561111"/>
                <a:gd name="connsiteY12" fmla="*/ 276812 h 375067"/>
                <a:gd name="connsiteX13" fmla="*/ 776681 w 1561111"/>
                <a:gd name="connsiteY13" fmla="*/ 279152 h 375067"/>
                <a:gd name="connsiteX14" fmla="*/ 715856 w 1561111"/>
                <a:gd name="connsiteY14" fmla="*/ 290849 h 375067"/>
                <a:gd name="connsiteX15" fmla="*/ 638656 w 1561111"/>
                <a:gd name="connsiteY15" fmla="*/ 302546 h 375067"/>
                <a:gd name="connsiteX16" fmla="*/ 591868 w 1561111"/>
                <a:gd name="connsiteY16" fmla="*/ 318922 h 375067"/>
                <a:gd name="connsiteX17" fmla="*/ 173116 w 1561111"/>
                <a:gd name="connsiteY17" fmla="*/ 363370 h 375067"/>
                <a:gd name="connsiteX18" fmla="*/ 63164 w 1561111"/>
                <a:gd name="connsiteY18" fmla="*/ 375067 h 375067"/>
                <a:gd name="connsiteX19" fmla="*/ 0 w 1561111"/>
                <a:gd name="connsiteY19" fmla="*/ 335297 h 375067"/>
                <a:gd name="connsiteX20" fmla="*/ 51467 w 1561111"/>
                <a:gd name="connsiteY20" fmla="*/ 293188 h 375067"/>
                <a:gd name="connsiteX21" fmla="*/ 240958 w 1561111"/>
                <a:gd name="connsiteY21" fmla="*/ 262776 h 375067"/>
                <a:gd name="connsiteX22" fmla="*/ 704159 w 1561111"/>
                <a:gd name="connsiteY22" fmla="*/ 201952 h 375067"/>
                <a:gd name="connsiteX0" fmla="*/ 704159 w 1563254"/>
                <a:gd name="connsiteY0" fmla="*/ 172385 h 345500"/>
                <a:gd name="connsiteX1" fmla="*/ 772002 w 1563254"/>
                <a:gd name="connsiteY1" fmla="*/ 88166 h 345500"/>
                <a:gd name="connsiteX2" fmla="*/ 1559020 w 1563254"/>
                <a:gd name="connsiteY2" fmla="*/ 13786 h 345500"/>
                <a:gd name="connsiteX3" fmla="*/ 1560380 w 1563254"/>
                <a:gd name="connsiteY3" fmla="*/ 83487 h 345500"/>
                <a:gd name="connsiteX4" fmla="*/ 1520610 w 1563254"/>
                <a:gd name="connsiteY4" fmla="*/ 134954 h 345500"/>
                <a:gd name="connsiteX5" fmla="*/ 1211809 w 1563254"/>
                <a:gd name="connsiteY5" fmla="*/ 200457 h 345500"/>
                <a:gd name="connsiteX6" fmla="*/ 1169700 w 1563254"/>
                <a:gd name="connsiteY6" fmla="*/ 186421 h 345500"/>
                <a:gd name="connsiteX7" fmla="*/ 1136948 w 1563254"/>
                <a:gd name="connsiteY7" fmla="*/ 177063 h 345500"/>
                <a:gd name="connsiteX8" fmla="*/ 1026997 w 1563254"/>
                <a:gd name="connsiteY8" fmla="*/ 214494 h 345500"/>
                <a:gd name="connsiteX9" fmla="*/ 949796 w 1563254"/>
                <a:gd name="connsiteY9" fmla="*/ 244906 h 345500"/>
                <a:gd name="connsiteX10" fmla="*/ 900669 w 1563254"/>
                <a:gd name="connsiteY10" fmla="*/ 247245 h 345500"/>
                <a:gd name="connsiteX11" fmla="*/ 872596 w 1563254"/>
                <a:gd name="connsiteY11" fmla="*/ 249585 h 345500"/>
                <a:gd name="connsiteX12" fmla="*/ 837505 w 1563254"/>
                <a:gd name="connsiteY12" fmla="*/ 247245 h 345500"/>
                <a:gd name="connsiteX13" fmla="*/ 776681 w 1563254"/>
                <a:gd name="connsiteY13" fmla="*/ 249585 h 345500"/>
                <a:gd name="connsiteX14" fmla="*/ 715856 w 1563254"/>
                <a:gd name="connsiteY14" fmla="*/ 261282 h 345500"/>
                <a:gd name="connsiteX15" fmla="*/ 638656 w 1563254"/>
                <a:gd name="connsiteY15" fmla="*/ 272979 h 345500"/>
                <a:gd name="connsiteX16" fmla="*/ 591868 w 1563254"/>
                <a:gd name="connsiteY16" fmla="*/ 289355 h 345500"/>
                <a:gd name="connsiteX17" fmla="*/ 173116 w 1563254"/>
                <a:gd name="connsiteY17" fmla="*/ 333803 h 345500"/>
                <a:gd name="connsiteX18" fmla="*/ 63164 w 1563254"/>
                <a:gd name="connsiteY18" fmla="*/ 345500 h 345500"/>
                <a:gd name="connsiteX19" fmla="*/ 0 w 1563254"/>
                <a:gd name="connsiteY19" fmla="*/ 305730 h 345500"/>
                <a:gd name="connsiteX20" fmla="*/ 51467 w 1563254"/>
                <a:gd name="connsiteY20" fmla="*/ 263621 h 345500"/>
                <a:gd name="connsiteX21" fmla="*/ 240958 w 1563254"/>
                <a:gd name="connsiteY21" fmla="*/ 233209 h 345500"/>
                <a:gd name="connsiteX22" fmla="*/ 704159 w 1563254"/>
                <a:gd name="connsiteY22" fmla="*/ 172385 h 345500"/>
                <a:gd name="connsiteX0" fmla="*/ 704159 w 1563254"/>
                <a:gd name="connsiteY0" fmla="*/ 164574 h 337689"/>
                <a:gd name="connsiteX1" fmla="*/ 830254 w 1563254"/>
                <a:gd name="connsiteY1" fmla="*/ 99773 h 337689"/>
                <a:gd name="connsiteX2" fmla="*/ 1559020 w 1563254"/>
                <a:gd name="connsiteY2" fmla="*/ 5975 h 337689"/>
                <a:gd name="connsiteX3" fmla="*/ 1560380 w 1563254"/>
                <a:gd name="connsiteY3" fmla="*/ 75676 h 337689"/>
                <a:gd name="connsiteX4" fmla="*/ 1520610 w 1563254"/>
                <a:gd name="connsiteY4" fmla="*/ 127143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04159 w 1563254"/>
                <a:gd name="connsiteY22" fmla="*/ 164574 h 337689"/>
                <a:gd name="connsiteX0" fmla="*/ 704159 w 1563254"/>
                <a:gd name="connsiteY0" fmla="*/ 164574 h 337689"/>
                <a:gd name="connsiteX1" fmla="*/ 830254 w 1563254"/>
                <a:gd name="connsiteY1" fmla="*/ 99773 h 337689"/>
                <a:gd name="connsiteX2" fmla="*/ 1559020 w 1563254"/>
                <a:gd name="connsiteY2" fmla="*/ 5975 h 337689"/>
                <a:gd name="connsiteX3" fmla="*/ 1560380 w 1563254"/>
                <a:gd name="connsiteY3" fmla="*/ 75676 h 337689"/>
                <a:gd name="connsiteX4" fmla="*/ 1520610 w 1563254"/>
                <a:gd name="connsiteY4" fmla="*/ 127143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04159 w 1563254"/>
                <a:gd name="connsiteY22" fmla="*/ 164574 h 337689"/>
                <a:gd name="connsiteX0" fmla="*/ 731342 w 1563254"/>
                <a:gd name="connsiteY0" fmla="*/ 98554 h 337689"/>
                <a:gd name="connsiteX1" fmla="*/ 830254 w 1563254"/>
                <a:gd name="connsiteY1" fmla="*/ 99773 h 337689"/>
                <a:gd name="connsiteX2" fmla="*/ 1559020 w 1563254"/>
                <a:gd name="connsiteY2" fmla="*/ 5975 h 337689"/>
                <a:gd name="connsiteX3" fmla="*/ 1560380 w 1563254"/>
                <a:gd name="connsiteY3" fmla="*/ 75676 h 337689"/>
                <a:gd name="connsiteX4" fmla="*/ 1520610 w 1563254"/>
                <a:gd name="connsiteY4" fmla="*/ 127143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31342 w 1563254"/>
                <a:gd name="connsiteY22" fmla="*/ 98554 h 337689"/>
                <a:gd name="connsiteX0" fmla="*/ 731342 w 1563254"/>
                <a:gd name="connsiteY0" fmla="*/ 98554 h 337689"/>
                <a:gd name="connsiteX1" fmla="*/ 830254 w 1563254"/>
                <a:gd name="connsiteY1" fmla="*/ 99773 h 337689"/>
                <a:gd name="connsiteX2" fmla="*/ 1559020 w 1563254"/>
                <a:gd name="connsiteY2" fmla="*/ 5975 h 337689"/>
                <a:gd name="connsiteX3" fmla="*/ 1560380 w 1563254"/>
                <a:gd name="connsiteY3" fmla="*/ 75676 h 337689"/>
                <a:gd name="connsiteX4" fmla="*/ 1505076 w 1563254"/>
                <a:gd name="connsiteY4" fmla="*/ 165978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31342 w 1563254"/>
                <a:gd name="connsiteY22" fmla="*/ 98554 h 337689"/>
                <a:gd name="connsiteX0" fmla="*/ 731342 w 1608004"/>
                <a:gd name="connsiteY0" fmla="*/ 98554 h 337689"/>
                <a:gd name="connsiteX1" fmla="*/ 830254 w 1608004"/>
                <a:gd name="connsiteY1" fmla="*/ 99773 h 337689"/>
                <a:gd name="connsiteX2" fmla="*/ 1559020 w 1608004"/>
                <a:gd name="connsiteY2" fmla="*/ 5975 h 337689"/>
                <a:gd name="connsiteX3" fmla="*/ 1505076 w 1608004"/>
                <a:gd name="connsiteY3" fmla="*/ 165978 h 337689"/>
                <a:gd name="connsiteX4" fmla="*/ 1211809 w 1608004"/>
                <a:gd name="connsiteY4" fmla="*/ 192646 h 337689"/>
                <a:gd name="connsiteX5" fmla="*/ 1169700 w 1608004"/>
                <a:gd name="connsiteY5" fmla="*/ 178610 h 337689"/>
                <a:gd name="connsiteX6" fmla="*/ 1136948 w 1608004"/>
                <a:gd name="connsiteY6" fmla="*/ 169252 h 337689"/>
                <a:gd name="connsiteX7" fmla="*/ 1026997 w 1608004"/>
                <a:gd name="connsiteY7" fmla="*/ 206683 h 337689"/>
                <a:gd name="connsiteX8" fmla="*/ 949796 w 1608004"/>
                <a:gd name="connsiteY8" fmla="*/ 237095 h 337689"/>
                <a:gd name="connsiteX9" fmla="*/ 900669 w 1608004"/>
                <a:gd name="connsiteY9" fmla="*/ 239434 h 337689"/>
                <a:gd name="connsiteX10" fmla="*/ 872596 w 1608004"/>
                <a:gd name="connsiteY10" fmla="*/ 241774 h 337689"/>
                <a:gd name="connsiteX11" fmla="*/ 837505 w 1608004"/>
                <a:gd name="connsiteY11" fmla="*/ 239434 h 337689"/>
                <a:gd name="connsiteX12" fmla="*/ 776681 w 1608004"/>
                <a:gd name="connsiteY12" fmla="*/ 241774 h 337689"/>
                <a:gd name="connsiteX13" fmla="*/ 715856 w 1608004"/>
                <a:gd name="connsiteY13" fmla="*/ 253471 h 337689"/>
                <a:gd name="connsiteX14" fmla="*/ 638656 w 1608004"/>
                <a:gd name="connsiteY14" fmla="*/ 265168 h 337689"/>
                <a:gd name="connsiteX15" fmla="*/ 591868 w 1608004"/>
                <a:gd name="connsiteY15" fmla="*/ 281544 h 337689"/>
                <a:gd name="connsiteX16" fmla="*/ 173116 w 1608004"/>
                <a:gd name="connsiteY16" fmla="*/ 325992 h 337689"/>
                <a:gd name="connsiteX17" fmla="*/ 63164 w 1608004"/>
                <a:gd name="connsiteY17" fmla="*/ 337689 h 337689"/>
                <a:gd name="connsiteX18" fmla="*/ 0 w 1608004"/>
                <a:gd name="connsiteY18" fmla="*/ 297919 h 337689"/>
                <a:gd name="connsiteX19" fmla="*/ 51467 w 1608004"/>
                <a:gd name="connsiteY19" fmla="*/ 255810 h 337689"/>
                <a:gd name="connsiteX20" fmla="*/ 240958 w 1608004"/>
                <a:gd name="connsiteY20" fmla="*/ 225398 h 337689"/>
                <a:gd name="connsiteX21" fmla="*/ 731342 w 1608004"/>
                <a:gd name="connsiteY21" fmla="*/ 98554 h 337689"/>
                <a:gd name="connsiteX0" fmla="*/ 731342 w 1559019"/>
                <a:gd name="connsiteY0" fmla="*/ 98554 h 337689"/>
                <a:gd name="connsiteX1" fmla="*/ 830254 w 1559019"/>
                <a:gd name="connsiteY1" fmla="*/ 99773 h 337689"/>
                <a:gd name="connsiteX2" fmla="*/ 1559020 w 1559019"/>
                <a:gd name="connsiteY2" fmla="*/ 5975 h 337689"/>
                <a:gd name="connsiteX3" fmla="*/ 1505076 w 1559019"/>
                <a:gd name="connsiteY3" fmla="*/ 165978 h 337689"/>
                <a:gd name="connsiteX4" fmla="*/ 1211809 w 1559019"/>
                <a:gd name="connsiteY4" fmla="*/ 192646 h 337689"/>
                <a:gd name="connsiteX5" fmla="*/ 1169700 w 1559019"/>
                <a:gd name="connsiteY5" fmla="*/ 178610 h 337689"/>
                <a:gd name="connsiteX6" fmla="*/ 1136948 w 1559019"/>
                <a:gd name="connsiteY6" fmla="*/ 169252 h 337689"/>
                <a:gd name="connsiteX7" fmla="*/ 1026997 w 1559019"/>
                <a:gd name="connsiteY7" fmla="*/ 206683 h 337689"/>
                <a:gd name="connsiteX8" fmla="*/ 949796 w 1559019"/>
                <a:gd name="connsiteY8" fmla="*/ 237095 h 337689"/>
                <a:gd name="connsiteX9" fmla="*/ 900669 w 1559019"/>
                <a:gd name="connsiteY9" fmla="*/ 239434 h 337689"/>
                <a:gd name="connsiteX10" fmla="*/ 872596 w 1559019"/>
                <a:gd name="connsiteY10" fmla="*/ 241774 h 337689"/>
                <a:gd name="connsiteX11" fmla="*/ 837505 w 1559019"/>
                <a:gd name="connsiteY11" fmla="*/ 239434 h 337689"/>
                <a:gd name="connsiteX12" fmla="*/ 776681 w 1559019"/>
                <a:gd name="connsiteY12" fmla="*/ 241774 h 337689"/>
                <a:gd name="connsiteX13" fmla="*/ 715856 w 1559019"/>
                <a:gd name="connsiteY13" fmla="*/ 253471 h 337689"/>
                <a:gd name="connsiteX14" fmla="*/ 638656 w 1559019"/>
                <a:gd name="connsiteY14" fmla="*/ 265168 h 337689"/>
                <a:gd name="connsiteX15" fmla="*/ 591868 w 1559019"/>
                <a:gd name="connsiteY15" fmla="*/ 281544 h 337689"/>
                <a:gd name="connsiteX16" fmla="*/ 173116 w 1559019"/>
                <a:gd name="connsiteY16" fmla="*/ 325992 h 337689"/>
                <a:gd name="connsiteX17" fmla="*/ 63164 w 1559019"/>
                <a:gd name="connsiteY17" fmla="*/ 337689 h 337689"/>
                <a:gd name="connsiteX18" fmla="*/ 0 w 1559019"/>
                <a:gd name="connsiteY18" fmla="*/ 297919 h 337689"/>
                <a:gd name="connsiteX19" fmla="*/ 51467 w 1559019"/>
                <a:gd name="connsiteY19" fmla="*/ 255810 h 337689"/>
                <a:gd name="connsiteX20" fmla="*/ 240958 w 1559019"/>
                <a:gd name="connsiteY20" fmla="*/ 225398 h 337689"/>
                <a:gd name="connsiteX21" fmla="*/ 731342 w 1559019"/>
                <a:gd name="connsiteY21" fmla="*/ 98554 h 337689"/>
                <a:gd name="connsiteX0" fmla="*/ 731342 w 1525495"/>
                <a:gd name="connsiteY0" fmla="*/ 66107 h 305242"/>
                <a:gd name="connsiteX1" fmla="*/ 830254 w 1525495"/>
                <a:gd name="connsiteY1" fmla="*/ 67326 h 305242"/>
                <a:gd name="connsiteX2" fmla="*/ 1524069 w 1525495"/>
                <a:gd name="connsiteY2" fmla="*/ 43430 h 305242"/>
                <a:gd name="connsiteX3" fmla="*/ 1505076 w 1525495"/>
                <a:gd name="connsiteY3" fmla="*/ 133531 h 305242"/>
                <a:gd name="connsiteX4" fmla="*/ 1211809 w 1525495"/>
                <a:gd name="connsiteY4" fmla="*/ 160199 h 305242"/>
                <a:gd name="connsiteX5" fmla="*/ 1169700 w 1525495"/>
                <a:gd name="connsiteY5" fmla="*/ 146163 h 305242"/>
                <a:gd name="connsiteX6" fmla="*/ 1136948 w 1525495"/>
                <a:gd name="connsiteY6" fmla="*/ 136805 h 305242"/>
                <a:gd name="connsiteX7" fmla="*/ 1026997 w 1525495"/>
                <a:gd name="connsiteY7" fmla="*/ 174236 h 305242"/>
                <a:gd name="connsiteX8" fmla="*/ 949796 w 1525495"/>
                <a:gd name="connsiteY8" fmla="*/ 204648 h 305242"/>
                <a:gd name="connsiteX9" fmla="*/ 900669 w 1525495"/>
                <a:gd name="connsiteY9" fmla="*/ 206987 h 305242"/>
                <a:gd name="connsiteX10" fmla="*/ 872596 w 1525495"/>
                <a:gd name="connsiteY10" fmla="*/ 209327 h 305242"/>
                <a:gd name="connsiteX11" fmla="*/ 837505 w 1525495"/>
                <a:gd name="connsiteY11" fmla="*/ 206987 h 305242"/>
                <a:gd name="connsiteX12" fmla="*/ 776681 w 1525495"/>
                <a:gd name="connsiteY12" fmla="*/ 209327 h 305242"/>
                <a:gd name="connsiteX13" fmla="*/ 715856 w 1525495"/>
                <a:gd name="connsiteY13" fmla="*/ 221024 h 305242"/>
                <a:gd name="connsiteX14" fmla="*/ 638656 w 1525495"/>
                <a:gd name="connsiteY14" fmla="*/ 232721 h 305242"/>
                <a:gd name="connsiteX15" fmla="*/ 591868 w 1525495"/>
                <a:gd name="connsiteY15" fmla="*/ 249097 h 305242"/>
                <a:gd name="connsiteX16" fmla="*/ 173116 w 1525495"/>
                <a:gd name="connsiteY16" fmla="*/ 293545 h 305242"/>
                <a:gd name="connsiteX17" fmla="*/ 63164 w 1525495"/>
                <a:gd name="connsiteY17" fmla="*/ 305242 h 305242"/>
                <a:gd name="connsiteX18" fmla="*/ 0 w 1525495"/>
                <a:gd name="connsiteY18" fmla="*/ 265472 h 305242"/>
                <a:gd name="connsiteX19" fmla="*/ 51467 w 1525495"/>
                <a:gd name="connsiteY19" fmla="*/ 223363 h 305242"/>
                <a:gd name="connsiteX20" fmla="*/ 240958 w 1525495"/>
                <a:gd name="connsiteY20" fmla="*/ 192951 h 305242"/>
                <a:gd name="connsiteX21" fmla="*/ 731342 w 1525495"/>
                <a:gd name="connsiteY21" fmla="*/ 66107 h 305242"/>
                <a:gd name="connsiteX0" fmla="*/ 731342 w 1525495"/>
                <a:gd name="connsiteY0" fmla="*/ 66107 h 305242"/>
                <a:gd name="connsiteX1" fmla="*/ 830254 w 1525495"/>
                <a:gd name="connsiteY1" fmla="*/ 67326 h 305242"/>
                <a:gd name="connsiteX2" fmla="*/ 1524069 w 1525495"/>
                <a:gd name="connsiteY2" fmla="*/ 43430 h 305242"/>
                <a:gd name="connsiteX3" fmla="*/ 1505076 w 1525495"/>
                <a:gd name="connsiteY3" fmla="*/ 133531 h 305242"/>
                <a:gd name="connsiteX4" fmla="*/ 1211809 w 1525495"/>
                <a:gd name="connsiteY4" fmla="*/ 160199 h 305242"/>
                <a:gd name="connsiteX5" fmla="*/ 1169700 w 1525495"/>
                <a:gd name="connsiteY5" fmla="*/ 146163 h 305242"/>
                <a:gd name="connsiteX6" fmla="*/ 1136948 w 1525495"/>
                <a:gd name="connsiteY6" fmla="*/ 136805 h 305242"/>
                <a:gd name="connsiteX7" fmla="*/ 1026997 w 1525495"/>
                <a:gd name="connsiteY7" fmla="*/ 174236 h 305242"/>
                <a:gd name="connsiteX8" fmla="*/ 949796 w 1525495"/>
                <a:gd name="connsiteY8" fmla="*/ 204648 h 305242"/>
                <a:gd name="connsiteX9" fmla="*/ 900669 w 1525495"/>
                <a:gd name="connsiteY9" fmla="*/ 206987 h 305242"/>
                <a:gd name="connsiteX10" fmla="*/ 872596 w 1525495"/>
                <a:gd name="connsiteY10" fmla="*/ 209327 h 305242"/>
                <a:gd name="connsiteX11" fmla="*/ 837505 w 1525495"/>
                <a:gd name="connsiteY11" fmla="*/ 206987 h 305242"/>
                <a:gd name="connsiteX12" fmla="*/ 776681 w 1525495"/>
                <a:gd name="connsiteY12" fmla="*/ 209327 h 305242"/>
                <a:gd name="connsiteX13" fmla="*/ 715856 w 1525495"/>
                <a:gd name="connsiteY13" fmla="*/ 221024 h 305242"/>
                <a:gd name="connsiteX14" fmla="*/ 638656 w 1525495"/>
                <a:gd name="connsiteY14" fmla="*/ 232721 h 305242"/>
                <a:gd name="connsiteX15" fmla="*/ 591868 w 1525495"/>
                <a:gd name="connsiteY15" fmla="*/ 249097 h 305242"/>
                <a:gd name="connsiteX16" fmla="*/ 173116 w 1525495"/>
                <a:gd name="connsiteY16" fmla="*/ 293545 h 305242"/>
                <a:gd name="connsiteX17" fmla="*/ 63164 w 1525495"/>
                <a:gd name="connsiteY17" fmla="*/ 305242 h 305242"/>
                <a:gd name="connsiteX18" fmla="*/ 0 w 1525495"/>
                <a:gd name="connsiteY18" fmla="*/ 265472 h 305242"/>
                <a:gd name="connsiteX19" fmla="*/ 51467 w 1525495"/>
                <a:gd name="connsiteY19" fmla="*/ 223363 h 305242"/>
                <a:gd name="connsiteX20" fmla="*/ 240958 w 1525495"/>
                <a:gd name="connsiteY20" fmla="*/ 192951 h 305242"/>
                <a:gd name="connsiteX21" fmla="*/ 731342 w 1525495"/>
                <a:gd name="connsiteY21" fmla="*/ 66107 h 305242"/>
                <a:gd name="connsiteX0" fmla="*/ 731342 w 1525495"/>
                <a:gd name="connsiteY0" fmla="*/ 51104 h 290239"/>
                <a:gd name="connsiteX1" fmla="*/ 865206 w 1525495"/>
                <a:gd name="connsiteY1" fmla="*/ 75625 h 290239"/>
                <a:gd name="connsiteX2" fmla="*/ 1524069 w 1525495"/>
                <a:gd name="connsiteY2" fmla="*/ 28427 h 290239"/>
                <a:gd name="connsiteX3" fmla="*/ 1505076 w 1525495"/>
                <a:gd name="connsiteY3" fmla="*/ 118528 h 290239"/>
                <a:gd name="connsiteX4" fmla="*/ 1211809 w 1525495"/>
                <a:gd name="connsiteY4" fmla="*/ 145196 h 290239"/>
                <a:gd name="connsiteX5" fmla="*/ 1169700 w 1525495"/>
                <a:gd name="connsiteY5" fmla="*/ 131160 h 290239"/>
                <a:gd name="connsiteX6" fmla="*/ 1136948 w 1525495"/>
                <a:gd name="connsiteY6" fmla="*/ 121802 h 290239"/>
                <a:gd name="connsiteX7" fmla="*/ 1026997 w 1525495"/>
                <a:gd name="connsiteY7" fmla="*/ 159233 h 290239"/>
                <a:gd name="connsiteX8" fmla="*/ 949796 w 1525495"/>
                <a:gd name="connsiteY8" fmla="*/ 189645 h 290239"/>
                <a:gd name="connsiteX9" fmla="*/ 900669 w 1525495"/>
                <a:gd name="connsiteY9" fmla="*/ 191984 h 290239"/>
                <a:gd name="connsiteX10" fmla="*/ 872596 w 1525495"/>
                <a:gd name="connsiteY10" fmla="*/ 194324 h 290239"/>
                <a:gd name="connsiteX11" fmla="*/ 837505 w 1525495"/>
                <a:gd name="connsiteY11" fmla="*/ 191984 h 290239"/>
                <a:gd name="connsiteX12" fmla="*/ 776681 w 1525495"/>
                <a:gd name="connsiteY12" fmla="*/ 194324 h 290239"/>
                <a:gd name="connsiteX13" fmla="*/ 715856 w 1525495"/>
                <a:gd name="connsiteY13" fmla="*/ 206021 h 290239"/>
                <a:gd name="connsiteX14" fmla="*/ 638656 w 1525495"/>
                <a:gd name="connsiteY14" fmla="*/ 217718 h 290239"/>
                <a:gd name="connsiteX15" fmla="*/ 591868 w 1525495"/>
                <a:gd name="connsiteY15" fmla="*/ 234094 h 290239"/>
                <a:gd name="connsiteX16" fmla="*/ 173116 w 1525495"/>
                <a:gd name="connsiteY16" fmla="*/ 278542 h 290239"/>
                <a:gd name="connsiteX17" fmla="*/ 63164 w 1525495"/>
                <a:gd name="connsiteY17" fmla="*/ 290239 h 290239"/>
                <a:gd name="connsiteX18" fmla="*/ 0 w 1525495"/>
                <a:gd name="connsiteY18" fmla="*/ 250469 h 290239"/>
                <a:gd name="connsiteX19" fmla="*/ 51467 w 1525495"/>
                <a:gd name="connsiteY19" fmla="*/ 208360 h 290239"/>
                <a:gd name="connsiteX20" fmla="*/ 240958 w 1525495"/>
                <a:gd name="connsiteY20" fmla="*/ 177948 h 290239"/>
                <a:gd name="connsiteX21" fmla="*/ 731342 w 1525495"/>
                <a:gd name="connsiteY21" fmla="*/ 51104 h 290239"/>
                <a:gd name="connsiteX0" fmla="*/ 731342 w 1525495"/>
                <a:gd name="connsiteY0" fmla="*/ 35413 h 274548"/>
                <a:gd name="connsiteX1" fmla="*/ 865206 w 1525495"/>
                <a:gd name="connsiteY1" fmla="*/ 59934 h 274548"/>
                <a:gd name="connsiteX2" fmla="*/ 1524069 w 1525495"/>
                <a:gd name="connsiteY2" fmla="*/ 12736 h 274548"/>
                <a:gd name="connsiteX3" fmla="*/ 1505076 w 1525495"/>
                <a:gd name="connsiteY3" fmla="*/ 102837 h 274548"/>
                <a:gd name="connsiteX4" fmla="*/ 1211809 w 1525495"/>
                <a:gd name="connsiteY4" fmla="*/ 129505 h 274548"/>
                <a:gd name="connsiteX5" fmla="*/ 1169700 w 1525495"/>
                <a:gd name="connsiteY5" fmla="*/ 115469 h 274548"/>
                <a:gd name="connsiteX6" fmla="*/ 1136948 w 1525495"/>
                <a:gd name="connsiteY6" fmla="*/ 106111 h 274548"/>
                <a:gd name="connsiteX7" fmla="*/ 1026997 w 1525495"/>
                <a:gd name="connsiteY7" fmla="*/ 143542 h 274548"/>
                <a:gd name="connsiteX8" fmla="*/ 949796 w 1525495"/>
                <a:gd name="connsiteY8" fmla="*/ 173954 h 274548"/>
                <a:gd name="connsiteX9" fmla="*/ 900669 w 1525495"/>
                <a:gd name="connsiteY9" fmla="*/ 176293 h 274548"/>
                <a:gd name="connsiteX10" fmla="*/ 872596 w 1525495"/>
                <a:gd name="connsiteY10" fmla="*/ 178633 h 274548"/>
                <a:gd name="connsiteX11" fmla="*/ 837505 w 1525495"/>
                <a:gd name="connsiteY11" fmla="*/ 176293 h 274548"/>
                <a:gd name="connsiteX12" fmla="*/ 776681 w 1525495"/>
                <a:gd name="connsiteY12" fmla="*/ 178633 h 274548"/>
                <a:gd name="connsiteX13" fmla="*/ 715856 w 1525495"/>
                <a:gd name="connsiteY13" fmla="*/ 190330 h 274548"/>
                <a:gd name="connsiteX14" fmla="*/ 638656 w 1525495"/>
                <a:gd name="connsiteY14" fmla="*/ 202027 h 274548"/>
                <a:gd name="connsiteX15" fmla="*/ 591868 w 1525495"/>
                <a:gd name="connsiteY15" fmla="*/ 218403 h 274548"/>
                <a:gd name="connsiteX16" fmla="*/ 173116 w 1525495"/>
                <a:gd name="connsiteY16" fmla="*/ 262851 h 274548"/>
                <a:gd name="connsiteX17" fmla="*/ 63164 w 1525495"/>
                <a:gd name="connsiteY17" fmla="*/ 274548 h 274548"/>
                <a:gd name="connsiteX18" fmla="*/ 0 w 1525495"/>
                <a:gd name="connsiteY18" fmla="*/ 234778 h 274548"/>
                <a:gd name="connsiteX19" fmla="*/ 51467 w 1525495"/>
                <a:gd name="connsiteY19" fmla="*/ 192669 h 274548"/>
                <a:gd name="connsiteX20" fmla="*/ 240958 w 1525495"/>
                <a:gd name="connsiteY20" fmla="*/ 162257 h 274548"/>
                <a:gd name="connsiteX21" fmla="*/ 731342 w 1525495"/>
                <a:gd name="connsiteY21" fmla="*/ 35413 h 274548"/>
                <a:gd name="connsiteX0" fmla="*/ 731342 w 1525495"/>
                <a:gd name="connsiteY0" fmla="*/ 25795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731342 w 1525495"/>
                <a:gd name="connsiteY21" fmla="*/ 25795 h 264930"/>
                <a:gd name="connsiteX0" fmla="*/ 711925 w 1525495"/>
                <a:gd name="connsiteY0" fmla="*/ 56863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711925 w 1525495"/>
                <a:gd name="connsiteY21" fmla="*/ 56863 h 264930"/>
                <a:gd name="connsiteX0" fmla="*/ 680858 w 1525495"/>
                <a:gd name="connsiteY0" fmla="*/ 60746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680858 w 1525495"/>
                <a:gd name="connsiteY21" fmla="*/ 60746 h 264930"/>
                <a:gd name="connsiteX0" fmla="*/ 680858 w 1525495"/>
                <a:gd name="connsiteY0" fmla="*/ 60746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680858 w 1525495"/>
                <a:gd name="connsiteY21" fmla="*/ 60746 h 264930"/>
                <a:gd name="connsiteX0" fmla="*/ 681531 w 1526168"/>
                <a:gd name="connsiteY0" fmla="*/ 60746 h 264930"/>
                <a:gd name="connsiteX1" fmla="*/ 861996 w 1526168"/>
                <a:gd name="connsiteY1" fmla="*/ 73617 h 264930"/>
                <a:gd name="connsiteX2" fmla="*/ 1524742 w 1526168"/>
                <a:gd name="connsiteY2" fmla="*/ 3118 h 264930"/>
                <a:gd name="connsiteX3" fmla="*/ 1505749 w 1526168"/>
                <a:gd name="connsiteY3" fmla="*/ 93219 h 264930"/>
                <a:gd name="connsiteX4" fmla="*/ 1212482 w 1526168"/>
                <a:gd name="connsiteY4" fmla="*/ 119887 h 264930"/>
                <a:gd name="connsiteX5" fmla="*/ 1170373 w 1526168"/>
                <a:gd name="connsiteY5" fmla="*/ 105851 h 264930"/>
                <a:gd name="connsiteX6" fmla="*/ 1137621 w 1526168"/>
                <a:gd name="connsiteY6" fmla="*/ 96493 h 264930"/>
                <a:gd name="connsiteX7" fmla="*/ 1027670 w 1526168"/>
                <a:gd name="connsiteY7" fmla="*/ 133924 h 264930"/>
                <a:gd name="connsiteX8" fmla="*/ 950469 w 1526168"/>
                <a:gd name="connsiteY8" fmla="*/ 164336 h 264930"/>
                <a:gd name="connsiteX9" fmla="*/ 901342 w 1526168"/>
                <a:gd name="connsiteY9" fmla="*/ 166675 h 264930"/>
                <a:gd name="connsiteX10" fmla="*/ 873269 w 1526168"/>
                <a:gd name="connsiteY10" fmla="*/ 169015 h 264930"/>
                <a:gd name="connsiteX11" fmla="*/ 838178 w 1526168"/>
                <a:gd name="connsiteY11" fmla="*/ 166675 h 264930"/>
                <a:gd name="connsiteX12" fmla="*/ 777354 w 1526168"/>
                <a:gd name="connsiteY12" fmla="*/ 169015 h 264930"/>
                <a:gd name="connsiteX13" fmla="*/ 716529 w 1526168"/>
                <a:gd name="connsiteY13" fmla="*/ 180712 h 264930"/>
                <a:gd name="connsiteX14" fmla="*/ 639329 w 1526168"/>
                <a:gd name="connsiteY14" fmla="*/ 192409 h 264930"/>
                <a:gd name="connsiteX15" fmla="*/ 592541 w 1526168"/>
                <a:gd name="connsiteY15" fmla="*/ 208785 h 264930"/>
                <a:gd name="connsiteX16" fmla="*/ 173789 w 1526168"/>
                <a:gd name="connsiteY16" fmla="*/ 253233 h 264930"/>
                <a:gd name="connsiteX17" fmla="*/ 63837 w 1526168"/>
                <a:gd name="connsiteY17" fmla="*/ 264930 h 264930"/>
                <a:gd name="connsiteX18" fmla="*/ 673 w 1526168"/>
                <a:gd name="connsiteY18" fmla="*/ 225160 h 264930"/>
                <a:gd name="connsiteX19" fmla="*/ 52140 w 1526168"/>
                <a:gd name="connsiteY19" fmla="*/ 183051 h 264930"/>
                <a:gd name="connsiteX20" fmla="*/ 241631 w 1526168"/>
                <a:gd name="connsiteY20" fmla="*/ 152639 h 264930"/>
                <a:gd name="connsiteX21" fmla="*/ 681531 w 1526168"/>
                <a:gd name="connsiteY21" fmla="*/ 60746 h 264930"/>
                <a:gd name="connsiteX0" fmla="*/ 681531 w 1526168"/>
                <a:gd name="connsiteY0" fmla="*/ 60746 h 268807"/>
                <a:gd name="connsiteX1" fmla="*/ 861996 w 1526168"/>
                <a:gd name="connsiteY1" fmla="*/ 73617 h 268807"/>
                <a:gd name="connsiteX2" fmla="*/ 1524742 w 1526168"/>
                <a:gd name="connsiteY2" fmla="*/ 3118 h 268807"/>
                <a:gd name="connsiteX3" fmla="*/ 1505749 w 1526168"/>
                <a:gd name="connsiteY3" fmla="*/ 93219 h 268807"/>
                <a:gd name="connsiteX4" fmla="*/ 1212482 w 1526168"/>
                <a:gd name="connsiteY4" fmla="*/ 119887 h 268807"/>
                <a:gd name="connsiteX5" fmla="*/ 1170373 w 1526168"/>
                <a:gd name="connsiteY5" fmla="*/ 105851 h 268807"/>
                <a:gd name="connsiteX6" fmla="*/ 1137621 w 1526168"/>
                <a:gd name="connsiteY6" fmla="*/ 96493 h 268807"/>
                <a:gd name="connsiteX7" fmla="*/ 1027670 w 1526168"/>
                <a:gd name="connsiteY7" fmla="*/ 133924 h 268807"/>
                <a:gd name="connsiteX8" fmla="*/ 950469 w 1526168"/>
                <a:gd name="connsiteY8" fmla="*/ 164336 h 268807"/>
                <a:gd name="connsiteX9" fmla="*/ 901342 w 1526168"/>
                <a:gd name="connsiteY9" fmla="*/ 166675 h 268807"/>
                <a:gd name="connsiteX10" fmla="*/ 873269 w 1526168"/>
                <a:gd name="connsiteY10" fmla="*/ 169015 h 268807"/>
                <a:gd name="connsiteX11" fmla="*/ 838178 w 1526168"/>
                <a:gd name="connsiteY11" fmla="*/ 166675 h 268807"/>
                <a:gd name="connsiteX12" fmla="*/ 777354 w 1526168"/>
                <a:gd name="connsiteY12" fmla="*/ 169015 h 268807"/>
                <a:gd name="connsiteX13" fmla="*/ 716529 w 1526168"/>
                <a:gd name="connsiteY13" fmla="*/ 180712 h 268807"/>
                <a:gd name="connsiteX14" fmla="*/ 639329 w 1526168"/>
                <a:gd name="connsiteY14" fmla="*/ 192409 h 268807"/>
                <a:gd name="connsiteX15" fmla="*/ 592541 w 1526168"/>
                <a:gd name="connsiteY15" fmla="*/ 208785 h 268807"/>
                <a:gd name="connsiteX16" fmla="*/ 173789 w 1526168"/>
                <a:gd name="connsiteY16" fmla="*/ 253233 h 268807"/>
                <a:gd name="connsiteX17" fmla="*/ 63837 w 1526168"/>
                <a:gd name="connsiteY17" fmla="*/ 264930 h 268807"/>
                <a:gd name="connsiteX18" fmla="*/ 673 w 1526168"/>
                <a:gd name="connsiteY18" fmla="*/ 225160 h 268807"/>
                <a:gd name="connsiteX19" fmla="*/ 52140 w 1526168"/>
                <a:gd name="connsiteY19" fmla="*/ 183051 h 268807"/>
                <a:gd name="connsiteX20" fmla="*/ 241631 w 1526168"/>
                <a:gd name="connsiteY20" fmla="*/ 152639 h 268807"/>
                <a:gd name="connsiteX21" fmla="*/ 681531 w 1526168"/>
                <a:gd name="connsiteY21" fmla="*/ 60746 h 268807"/>
                <a:gd name="connsiteX0" fmla="*/ 657421 w 1502058"/>
                <a:gd name="connsiteY0" fmla="*/ 60746 h 266047"/>
                <a:gd name="connsiteX1" fmla="*/ 837886 w 1502058"/>
                <a:gd name="connsiteY1" fmla="*/ 73617 h 266047"/>
                <a:gd name="connsiteX2" fmla="*/ 1500632 w 1502058"/>
                <a:gd name="connsiteY2" fmla="*/ 3118 h 266047"/>
                <a:gd name="connsiteX3" fmla="*/ 1481639 w 1502058"/>
                <a:gd name="connsiteY3" fmla="*/ 93219 h 266047"/>
                <a:gd name="connsiteX4" fmla="*/ 1188372 w 1502058"/>
                <a:gd name="connsiteY4" fmla="*/ 119887 h 266047"/>
                <a:gd name="connsiteX5" fmla="*/ 1146263 w 1502058"/>
                <a:gd name="connsiteY5" fmla="*/ 105851 h 266047"/>
                <a:gd name="connsiteX6" fmla="*/ 1113511 w 1502058"/>
                <a:gd name="connsiteY6" fmla="*/ 96493 h 266047"/>
                <a:gd name="connsiteX7" fmla="*/ 1003560 w 1502058"/>
                <a:gd name="connsiteY7" fmla="*/ 133924 h 266047"/>
                <a:gd name="connsiteX8" fmla="*/ 926359 w 1502058"/>
                <a:gd name="connsiteY8" fmla="*/ 164336 h 266047"/>
                <a:gd name="connsiteX9" fmla="*/ 877232 w 1502058"/>
                <a:gd name="connsiteY9" fmla="*/ 166675 h 266047"/>
                <a:gd name="connsiteX10" fmla="*/ 849159 w 1502058"/>
                <a:gd name="connsiteY10" fmla="*/ 169015 h 266047"/>
                <a:gd name="connsiteX11" fmla="*/ 814068 w 1502058"/>
                <a:gd name="connsiteY11" fmla="*/ 166675 h 266047"/>
                <a:gd name="connsiteX12" fmla="*/ 753244 w 1502058"/>
                <a:gd name="connsiteY12" fmla="*/ 169015 h 266047"/>
                <a:gd name="connsiteX13" fmla="*/ 692419 w 1502058"/>
                <a:gd name="connsiteY13" fmla="*/ 180712 h 266047"/>
                <a:gd name="connsiteX14" fmla="*/ 615219 w 1502058"/>
                <a:gd name="connsiteY14" fmla="*/ 192409 h 266047"/>
                <a:gd name="connsiteX15" fmla="*/ 568431 w 1502058"/>
                <a:gd name="connsiteY15" fmla="*/ 208785 h 266047"/>
                <a:gd name="connsiteX16" fmla="*/ 149679 w 1502058"/>
                <a:gd name="connsiteY16" fmla="*/ 253233 h 266047"/>
                <a:gd name="connsiteX17" fmla="*/ 39727 w 1502058"/>
                <a:gd name="connsiteY17" fmla="*/ 264930 h 266047"/>
                <a:gd name="connsiteX18" fmla="*/ 1968 w 1502058"/>
                <a:gd name="connsiteY18" fmla="*/ 221983 h 266047"/>
                <a:gd name="connsiteX19" fmla="*/ 28030 w 1502058"/>
                <a:gd name="connsiteY19" fmla="*/ 183051 h 266047"/>
                <a:gd name="connsiteX20" fmla="*/ 217521 w 1502058"/>
                <a:gd name="connsiteY20" fmla="*/ 152639 h 266047"/>
                <a:gd name="connsiteX21" fmla="*/ 657421 w 1502058"/>
                <a:gd name="connsiteY21" fmla="*/ 60746 h 266047"/>
                <a:gd name="connsiteX0" fmla="*/ 644089 w 1488726"/>
                <a:gd name="connsiteY0" fmla="*/ 60746 h 268443"/>
                <a:gd name="connsiteX1" fmla="*/ 824554 w 1488726"/>
                <a:gd name="connsiteY1" fmla="*/ 73617 h 268443"/>
                <a:gd name="connsiteX2" fmla="*/ 1487300 w 1488726"/>
                <a:gd name="connsiteY2" fmla="*/ 3118 h 268443"/>
                <a:gd name="connsiteX3" fmla="*/ 1468307 w 1488726"/>
                <a:gd name="connsiteY3" fmla="*/ 93219 h 268443"/>
                <a:gd name="connsiteX4" fmla="*/ 1175040 w 1488726"/>
                <a:gd name="connsiteY4" fmla="*/ 119887 h 268443"/>
                <a:gd name="connsiteX5" fmla="*/ 1132931 w 1488726"/>
                <a:gd name="connsiteY5" fmla="*/ 105851 h 268443"/>
                <a:gd name="connsiteX6" fmla="*/ 1100179 w 1488726"/>
                <a:gd name="connsiteY6" fmla="*/ 96493 h 268443"/>
                <a:gd name="connsiteX7" fmla="*/ 990228 w 1488726"/>
                <a:gd name="connsiteY7" fmla="*/ 133924 h 268443"/>
                <a:gd name="connsiteX8" fmla="*/ 913027 w 1488726"/>
                <a:gd name="connsiteY8" fmla="*/ 164336 h 268443"/>
                <a:gd name="connsiteX9" fmla="*/ 863900 w 1488726"/>
                <a:gd name="connsiteY9" fmla="*/ 166675 h 268443"/>
                <a:gd name="connsiteX10" fmla="*/ 835827 w 1488726"/>
                <a:gd name="connsiteY10" fmla="*/ 169015 h 268443"/>
                <a:gd name="connsiteX11" fmla="*/ 800736 w 1488726"/>
                <a:gd name="connsiteY11" fmla="*/ 166675 h 268443"/>
                <a:gd name="connsiteX12" fmla="*/ 739912 w 1488726"/>
                <a:gd name="connsiteY12" fmla="*/ 169015 h 268443"/>
                <a:gd name="connsiteX13" fmla="*/ 679087 w 1488726"/>
                <a:gd name="connsiteY13" fmla="*/ 180712 h 268443"/>
                <a:gd name="connsiteX14" fmla="*/ 601887 w 1488726"/>
                <a:gd name="connsiteY14" fmla="*/ 192409 h 268443"/>
                <a:gd name="connsiteX15" fmla="*/ 555099 w 1488726"/>
                <a:gd name="connsiteY15" fmla="*/ 208785 h 268443"/>
                <a:gd name="connsiteX16" fmla="*/ 136347 w 1488726"/>
                <a:gd name="connsiteY16" fmla="*/ 253233 h 268443"/>
                <a:gd name="connsiteX17" fmla="*/ 26395 w 1488726"/>
                <a:gd name="connsiteY17" fmla="*/ 264930 h 268443"/>
                <a:gd name="connsiteX18" fmla="*/ 14698 w 1488726"/>
                <a:gd name="connsiteY18" fmla="*/ 183051 h 268443"/>
                <a:gd name="connsiteX19" fmla="*/ 204189 w 1488726"/>
                <a:gd name="connsiteY19" fmla="*/ 152639 h 268443"/>
                <a:gd name="connsiteX20" fmla="*/ 644089 w 1488726"/>
                <a:gd name="connsiteY20" fmla="*/ 60746 h 268443"/>
                <a:gd name="connsiteX0" fmla="*/ 629390 w 1474027"/>
                <a:gd name="connsiteY0" fmla="*/ 60746 h 268444"/>
                <a:gd name="connsiteX1" fmla="*/ 809855 w 1474027"/>
                <a:gd name="connsiteY1" fmla="*/ 73617 h 268444"/>
                <a:gd name="connsiteX2" fmla="*/ 1472601 w 1474027"/>
                <a:gd name="connsiteY2" fmla="*/ 3118 h 268444"/>
                <a:gd name="connsiteX3" fmla="*/ 1453608 w 1474027"/>
                <a:gd name="connsiteY3" fmla="*/ 93219 h 268444"/>
                <a:gd name="connsiteX4" fmla="*/ 1160341 w 1474027"/>
                <a:gd name="connsiteY4" fmla="*/ 119887 h 268444"/>
                <a:gd name="connsiteX5" fmla="*/ 1118232 w 1474027"/>
                <a:gd name="connsiteY5" fmla="*/ 105851 h 268444"/>
                <a:gd name="connsiteX6" fmla="*/ 1085480 w 1474027"/>
                <a:gd name="connsiteY6" fmla="*/ 96493 h 268444"/>
                <a:gd name="connsiteX7" fmla="*/ 975529 w 1474027"/>
                <a:gd name="connsiteY7" fmla="*/ 133924 h 268444"/>
                <a:gd name="connsiteX8" fmla="*/ 898328 w 1474027"/>
                <a:gd name="connsiteY8" fmla="*/ 164336 h 268444"/>
                <a:gd name="connsiteX9" fmla="*/ 849201 w 1474027"/>
                <a:gd name="connsiteY9" fmla="*/ 166675 h 268444"/>
                <a:gd name="connsiteX10" fmla="*/ 821128 w 1474027"/>
                <a:gd name="connsiteY10" fmla="*/ 169015 h 268444"/>
                <a:gd name="connsiteX11" fmla="*/ 786037 w 1474027"/>
                <a:gd name="connsiteY11" fmla="*/ 166675 h 268444"/>
                <a:gd name="connsiteX12" fmla="*/ 725213 w 1474027"/>
                <a:gd name="connsiteY12" fmla="*/ 169015 h 268444"/>
                <a:gd name="connsiteX13" fmla="*/ 664388 w 1474027"/>
                <a:gd name="connsiteY13" fmla="*/ 180712 h 268444"/>
                <a:gd name="connsiteX14" fmla="*/ 587188 w 1474027"/>
                <a:gd name="connsiteY14" fmla="*/ 192409 h 268444"/>
                <a:gd name="connsiteX15" fmla="*/ 540400 w 1474027"/>
                <a:gd name="connsiteY15" fmla="*/ 208785 h 268444"/>
                <a:gd name="connsiteX16" fmla="*/ 121648 w 1474027"/>
                <a:gd name="connsiteY16" fmla="*/ 253233 h 268444"/>
                <a:gd name="connsiteX17" fmla="*/ 11696 w 1474027"/>
                <a:gd name="connsiteY17" fmla="*/ 264930 h 268444"/>
                <a:gd name="connsiteX18" fmla="*/ -1 w 1474027"/>
                <a:gd name="connsiteY18" fmla="*/ 183051 h 268444"/>
                <a:gd name="connsiteX19" fmla="*/ 189490 w 1474027"/>
                <a:gd name="connsiteY19" fmla="*/ 152639 h 268444"/>
                <a:gd name="connsiteX20" fmla="*/ 629390 w 1474027"/>
                <a:gd name="connsiteY20" fmla="*/ 60746 h 268444"/>
                <a:gd name="connsiteX0" fmla="*/ 629391 w 1474028"/>
                <a:gd name="connsiteY0" fmla="*/ 60746 h 266300"/>
                <a:gd name="connsiteX1" fmla="*/ 809856 w 1474028"/>
                <a:gd name="connsiteY1" fmla="*/ 73617 h 266300"/>
                <a:gd name="connsiteX2" fmla="*/ 1472602 w 1474028"/>
                <a:gd name="connsiteY2" fmla="*/ 3118 h 266300"/>
                <a:gd name="connsiteX3" fmla="*/ 1453609 w 1474028"/>
                <a:gd name="connsiteY3" fmla="*/ 93219 h 266300"/>
                <a:gd name="connsiteX4" fmla="*/ 1160342 w 1474028"/>
                <a:gd name="connsiteY4" fmla="*/ 119887 h 266300"/>
                <a:gd name="connsiteX5" fmla="*/ 1118233 w 1474028"/>
                <a:gd name="connsiteY5" fmla="*/ 105851 h 266300"/>
                <a:gd name="connsiteX6" fmla="*/ 1085481 w 1474028"/>
                <a:gd name="connsiteY6" fmla="*/ 96493 h 266300"/>
                <a:gd name="connsiteX7" fmla="*/ 975530 w 1474028"/>
                <a:gd name="connsiteY7" fmla="*/ 133924 h 266300"/>
                <a:gd name="connsiteX8" fmla="*/ 898329 w 1474028"/>
                <a:gd name="connsiteY8" fmla="*/ 164336 h 266300"/>
                <a:gd name="connsiteX9" fmla="*/ 849202 w 1474028"/>
                <a:gd name="connsiteY9" fmla="*/ 166675 h 266300"/>
                <a:gd name="connsiteX10" fmla="*/ 821129 w 1474028"/>
                <a:gd name="connsiteY10" fmla="*/ 169015 h 266300"/>
                <a:gd name="connsiteX11" fmla="*/ 786038 w 1474028"/>
                <a:gd name="connsiteY11" fmla="*/ 166675 h 266300"/>
                <a:gd name="connsiteX12" fmla="*/ 725214 w 1474028"/>
                <a:gd name="connsiteY12" fmla="*/ 169015 h 266300"/>
                <a:gd name="connsiteX13" fmla="*/ 664389 w 1474028"/>
                <a:gd name="connsiteY13" fmla="*/ 180712 h 266300"/>
                <a:gd name="connsiteX14" fmla="*/ 587189 w 1474028"/>
                <a:gd name="connsiteY14" fmla="*/ 192409 h 266300"/>
                <a:gd name="connsiteX15" fmla="*/ 540401 w 1474028"/>
                <a:gd name="connsiteY15" fmla="*/ 208785 h 266300"/>
                <a:gd name="connsiteX16" fmla="*/ 121649 w 1474028"/>
                <a:gd name="connsiteY16" fmla="*/ 253233 h 266300"/>
                <a:gd name="connsiteX17" fmla="*/ 11697 w 1474028"/>
                <a:gd name="connsiteY17" fmla="*/ 264930 h 266300"/>
                <a:gd name="connsiteX18" fmla="*/ 0 w 1474028"/>
                <a:gd name="connsiteY18" fmla="*/ 183051 h 266300"/>
                <a:gd name="connsiteX19" fmla="*/ 189491 w 1474028"/>
                <a:gd name="connsiteY19" fmla="*/ 152639 h 266300"/>
                <a:gd name="connsiteX20" fmla="*/ 629391 w 1474028"/>
                <a:gd name="connsiteY20" fmla="*/ 60746 h 26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74028" h="266300">
                  <a:moveTo>
                    <a:pt x="629391" y="60746"/>
                  </a:moveTo>
                  <a:cubicBezTo>
                    <a:pt x="685537" y="60746"/>
                    <a:pt x="747721" y="96354"/>
                    <a:pt x="809856" y="73617"/>
                  </a:cubicBezTo>
                  <a:cubicBezTo>
                    <a:pt x="999582" y="-24013"/>
                    <a:pt x="1329556" y="3898"/>
                    <a:pt x="1472602" y="3118"/>
                  </a:cubicBezTo>
                  <a:cubicBezTo>
                    <a:pt x="1437501" y="111239"/>
                    <a:pt x="1505652" y="73758"/>
                    <a:pt x="1453609" y="93219"/>
                  </a:cubicBezTo>
                  <a:cubicBezTo>
                    <a:pt x="1401566" y="112681"/>
                    <a:pt x="1267955" y="112869"/>
                    <a:pt x="1160342" y="119887"/>
                  </a:cubicBezTo>
                  <a:cubicBezTo>
                    <a:pt x="1141627" y="126906"/>
                    <a:pt x="1127591" y="124566"/>
                    <a:pt x="1118233" y="105851"/>
                  </a:cubicBezTo>
                  <a:cubicBezTo>
                    <a:pt x="1108875" y="91815"/>
                    <a:pt x="1099518" y="89475"/>
                    <a:pt x="1085481" y="96493"/>
                  </a:cubicBezTo>
                  <a:cubicBezTo>
                    <a:pt x="1052730" y="122227"/>
                    <a:pt x="1024657" y="150300"/>
                    <a:pt x="975530" y="133924"/>
                  </a:cubicBezTo>
                  <a:cubicBezTo>
                    <a:pt x="949796" y="124566"/>
                    <a:pt x="926402" y="157318"/>
                    <a:pt x="898329" y="164336"/>
                  </a:cubicBezTo>
                  <a:cubicBezTo>
                    <a:pt x="881954" y="169015"/>
                    <a:pt x="865578" y="161997"/>
                    <a:pt x="849202" y="166675"/>
                  </a:cubicBezTo>
                  <a:cubicBezTo>
                    <a:pt x="839844" y="169015"/>
                    <a:pt x="830487" y="169015"/>
                    <a:pt x="821129" y="169015"/>
                  </a:cubicBezTo>
                  <a:cubicBezTo>
                    <a:pt x="811772" y="169015"/>
                    <a:pt x="804753" y="169015"/>
                    <a:pt x="786038" y="166675"/>
                  </a:cubicBezTo>
                  <a:cubicBezTo>
                    <a:pt x="764984" y="161997"/>
                    <a:pt x="743929" y="157318"/>
                    <a:pt x="725214" y="169015"/>
                  </a:cubicBezTo>
                  <a:cubicBezTo>
                    <a:pt x="706499" y="176033"/>
                    <a:pt x="687783" y="187730"/>
                    <a:pt x="664389" y="180712"/>
                  </a:cubicBezTo>
                  <a:cubicBezTo>
                    <a:pt x="636317" y="166675"/>
                    <a:pt x="610583" y="164336"/>
                    <a:pt x="587189" y="192409"/>
                  </a:cubicBezTo>
                  <a:cubicBezTo>
                    <a:pt x="575492" y="206445"/>
                    <a:pt x="559117" y="208785"/>
                    <a:pt x="540401" y="208785"/>
                  </a:cubicBezTo>
                  <a:lnTo>
                    <a:pt x="121649" y="253233"/>
                  </a:lnTo>
                  <a:cubicBezTo>
                    <a:pt x="116970" y="255573"/>
                    <a:pt x="34331" y="270897"/>
                    <a:pt x="11697" y="264930"/>
                  </a:cubicBezTo>
                  <a:cubicBezTo>
                    <a:pt x="-8578" y="259585"/>
                    <a:pt x="11651" y="208118"/>
                    <a:pt x="0" y="183051"/>
                  </a:cubicBezTo>
                  <a:cubicBezTo>
                    <a:pt x="63164" y="169015"/>
                    <a:pt x="126328" y="154978"/>
                    <a:pt x="189491" y="152639"/>
                  </a:cubicBezTo>
                  <a:cubicBezTo>
                    <a:pt x="271370" y="150300"/>
                    <a:pt x="536611" y="63880"/>
                    <a:pt x="629391" y="60746"/>
                  </a:cubicBezTo>
                  <a:close/>
                </a:path>
              </a:pathLst>
            </a:custGeom>
            <a:solidFill>
              <a:srgbClr val="000000"/>
            </a:solidFill>
            <a:ln w="23341" cap="flat">
              <a:noFill/>
              <a:prstDash val="solid"/>
              <a:miter/>
            </a:ln>
          </p:spPr>
          <p:txBody>
            <a:bodyPr rtlCol="0" anchor="ctr"/>
            <a:lstStyle/>
            <a:p>
              <a:endParaRPr lang="en-US"/>
            </a:p>
          </p:txBody>
        </p:sp>
      </p:grpSp>
    </p:spTree>
    <p:extLst>
      <p:ext uri="{BB962C8B-B14F-4D97-AF65-F5344CB8AC3E}">
        <p14:creationId xmlns="" xmlns:p14="http://schemas.microsoft.com/office/powerpoint/2010/main" val="42448153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n 28"/>
          <p:cNvPicPr>
            <a:picLocks noChangeAspect="1"/>
          </p:cNvPicPr>
          <p:nvPr/>
        </p:nvPicPr>
        <p:blipFill>
          <a:blip r:embed="rId2"/>
          <a:stretch>
            <a:fillRect/>
          </a:stretch>
        </p:blipFill>
        <p:spPr>
          <a:xfrm rot="20588537">
            <a:off x="5355410" y="851389"/>
            <a:ext cx="3755252" cy="2685005"/>
          </a:xfrm>
          <a:prstGeom prst="rect">
            <a:avLst/>
          </a:prstGeom>
        </p:spPr>
      </p:pic>
      <p:grpSp>
        <p:nvGrpSpPr>
          <p:cNvPr id="2" name="그룹 1">
            <a:extLst>
              <a:ext uri="{FF2B5EF4-FFF2-40B4-BE49-F238E27FC236}">
                <a16:creationId xmlns="" xmlns:a16="http://schemas.microsoft.com/office/drawing/2014/main" id="{E1DF8F0B-C0B4-4F4D-B0A5-CD4820A891DC}"/>
              </a:ext>
            </a:extLst>
          </p:cNvPr>
          <p:cNvGrpSpPr/>
          <p:nvPr/>
        </p:nvGrpSpPr>
        <p:grpSpPr>
          <a:xfrm>
            <a:off x="152263" y="817561"/>
            <a:ext cx="5906344" cy="5113160"/>
            <a:chOff x="7031440" y="637238"/>
            <a:chExt cx="3769403" cy="2431365"/>
          </a:xfrm>
        </p:grpSpPr>
        <p:grpSp>
          <p:nvGrpSpPr>
            <p:cNvPr id="76" name="Group 54">
              <a:extLst>
                <a:ext uri="{FF2B5EF4-FFF2-40B4-BE49-F238E27FC236}">
                  <a16:creationId xmlns="" xmlns:a16="http://schemas.microsoft.com/office/drawing/2014/main" id="{F229B819-65BF-422C-8547-CD4A8D216F07}"/>
                </a:ext>
              </a:extLst>
            </p:cNvPr>
            <p:cNvGrpSpPr/>
            <p:nvPr/>
          </p:nvGrpSpPr>
          <p:grpSpPr>
            <a:xfrm rot="10800000">
              <a:off x="7031440" y="637238"/>
              <a:ext cx="443484" cy="391162"/>
              <a:chOff x="6754665" y="1956547"/>
              <a:chExt cx="672192" cy="592888"/>
            </a:xfrm>
            <a:solidFill>
              <a:srgbClr val="FAB117"/>
            </a:solidFill>
          </p:grpSpPr>
          <p:sp>
            <p:nvSpPr>
              <p:cNvPr id="84" name="Block Arc 28">
                <a:extLst>
                  <a:ext uri="{FF2B5EF4-FFF2-40B4-BE49-F238E27FC236}">
                    <a16:creationId xmlns="" xmlns:a16="http://schemas.microsoft.com/office/drawing/2014/main" id="{B5504785-A3FC-432C-915B-174FD47EF3A3}"/>
                  </a:ext>
                </a:extLst>
              </p:cNvPr>
              <p:cNvSpPr/>
              <p:nvPr/>
            </p:nvSpPr>
            <p:spPr>
              <a:xfrm rot="5400000" flipH="1">
                <a:off x="6987271" y="2109846"/>
                <a:ext cx="592886" cy="286287"/>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bg1"/>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5" name="Block Arc 28">
                <a:extLst>
                  <a:ext uri="{FF2B5EF4-FFF2-40B4-BE49-F238E27FC236}">
                    <a16:creationId xmlns="" xmlns:a16="http://schemas.microsoft.com/office/drawing/2014/main" id="{ECEEB254-7034-47BD-A89B-1A489ACFE6B7}"/>
                  </a:ext>
                </a:extLst>
              </p:cNvPr>
              <p:cNvSpPr/>
              <p:nvPr/>
            </p:nvSpPr>
            <p:spPr>
              <a:xfrm rot="5400000" flipH="1">
                <a:off x="6601365" y="2109848"/>
                <a:ext cx="592887" cy="286288"/>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bg1"/>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77" name="Group 57">
              <a:extLst>
                <a:ext uri="{FF2B5EF4-FFF2-40B4-BE49-F238E27FC236}">
                  <a16:creationId xmlns="" xmlns:a16="http://schemas.microsoft.com/office/drawing/2014/main" id="{77FB3224-AC3F-4323-85F1-7CD9938F15D7}"/>
                </a:ext>
              </a:extLst>
            </p:cNvPr>
            <p:cNvGrpSpPr/>
            <p:nvPr/>
          </p:nvGrpSpPr>
          <p:grpSpPr>
            <a:xfrm>
              <a:off x="10357363" y="2677439"/>
              <a:ext cx="443480" cy="391164"/>
              <a:chOff x="7144066" y="1956544"/>
              <a:chExt cx="672182" cy="592888"/>
            </a:xfrm>
            <a:solidFill>
              <a:srgbClr val="FAB117"/>
            </a:solidFill>
          </p:grpSpPr>
          <p:sp>
            <p:nvSpPr>
              <p:cNvPr id="82" name="Block Arc 28">
                <a:extLst>
                  <a:ext uri="{FF2B5EF4-FFF2-40B4-BE49-F238E27FC236}">
                    <a16:creationId xmlns="" xmlns:a16="http://schemas.microsoft.com/office/drawing/2014/main" id="{38D03F21-0CEE-4CE1-97BE-F7D0182D84A0}"/>
                  </a:ext>
                </a:extLst>
              </p:cNvPr>
              <p:cNvSpPr/>
              <p:nvPr/>
            </p:nvSpPr>
            <p:spPr>
              <a:xfrm rot="5400000" flipH="1">
                <a:off x="7376661" y="2109845"/>
                <a:ext cx="592888" cy="286286"/>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bg1"/>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3" name="Block Arc 28">
                <a:extLst>
                  <a:ext uri="{FF2B5EF4-FFF2-40B4-BE49-F238E27FC236}">
                    <a16:creationId xmlns="" xmlns:a16="http://schemas.microsoft.com/office/drawing/2014/main" id="{1C2FBDCD-92A6-49C4-98E7-2A6E3F72B605}"/>
                  </a:ext>
                </a:extLst>
              </p:cNvPr>
              <p:cNvSpPr/>
              <p:nvPr/>
            </p:nvSpPr>
            <p:spPr>
              <a:xfrm rot="5400000" flipH="1">
                <a:off x="6990766" y="2109845"/>
                <a:ext cx="592885" cy="286286"/>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bg1"/>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78" name="TextBox 77">
              <a:extLst>
                <a:ext uri="{FF2B5EF4-FFF2-40B4-BE49-F238E27FC236}">
                  <a16:creationId xmlns="" xmlns:a16="http://schemas.microsoft.com/office/drawing/2014/main" id="{E2955296-89B2-4AF6-B5BD-9430FA6E937D}"/>
                </a:ext>
              </a:extLst>
            </p:cNvPr>
            <p:cNvSpPr txBox="1"/>
            <p:nvPr/>
          </p:nvSpPr>
          <p:spPr>
            <a:xfrm flipH="1">
              <a:off x="7460270" y="987750"/>
              <a:ext cx="3039113" cy="646331"/>
            </a:xfrm>
            <a:prstGeom prst="rect">
              <a:avLst/>
            </a:prstGeom>
            <a:noFill/>
          </p:spPr>
          <p:txBody>
            <a:bodyPr wrap="square" rtlCol="0">
              <a:spAutoFit/>
            </a:bodyPr>
            <a:lstStyle/>
            <a:p>
              <a:r>
                <a:rPr lang="es-ES" altLang="ko-KR" sz="3600" b="1" smtClean="0">
                  <a:solidFill>
                    <a:schemeClr val="bg1"/>
                  </a:solidFill>
                  <a:latin typeface="+mj-lt"/>
                  <a:cs typeface="Arial" pitchFamily="34" charset="0"/>
                </a:rPr>
                <a:t>Programadores</a:t>
              </a:r>
              <a:endParaRPr lang="en-US" altLang="ko-KR" sz="3600" b="1">
                <a:solidFill>
                  <a:schemeClr val="bg1"/>
                </a:solidFill>
                <a:latin typeface="+mj-lt"/>
                <a:cs typeface="Arial" pitchFamily="34" charset="0"/>
              </a:endParaRPr>
            </a:p>
          </p:txBody>
        </p:sp>
        <p:grpSp>
          <p:nvGrpSpPr>
            <p:cNvPr id="79" name="Group 59">
              <a:extLst>
                <a:ext uri="{FF2B5EF4-FFF2-40B4-BE49-F238E27FC236}">
                  <a16:creationId xmlns="" xmlns:a16="http://schemas.microsoft.com/office/drawing/2014/main" id="{B09B3427-18EE-47B6-877A-0D272041F5B6}"/>
                </a:ext>
              </a:extLst>
            </p:cNvPr>
            <p:cNvGrpSpPr/>
            <p:nvPr/>
          </p:nvGrpSpPr>
          <p:grpSpPr>
            <a:xfrm>
              <a:off x="7258462" y="838424"/>
              <a:ext cx="3315986" cy="2052979"/>
              <a:chOff x="539792" y="602203"/>
              <a:chExt cx="2472316" cy="1530650"/>
            </a:xfrm>
          </p:grpSpPr>
          <p:sp>
            <p:nvSpPr>
              <p:cNvPr id="80" name="Freeform 60">
                <a:extLst>
                  <a:ext uri="{FF2B5EF4-FFF2-40B4-BE49-F238E27FC236}">
                    <a16:creationId xmlns="" xmlns:a16="http://schemas.microsoft.com/office/drawing/2014/main" id="{34C3FE56-23C4-43E8-A316-4CD3D894ADF4}"/>
                  </a:ext>
                </a:extLst>
              </p:cNvPr>
              <p:cNvSpPr/>
              <p:nvPr/>
            </p:nvSpPr>
            <p:spPr>
              <a:xfrm>
                <a:off x="852108" y="602203"/>
                <a:ext cx="2160000" cy="1224000"/>
              </a:xfrm>
              <a:custGeom>
                <a:avLst/>
                <a:gdLst>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19050 h 847725"/>
                  <a:gd name="connsiteX2" fmla="*/ 1847850 w 1847850"/>
                  <a:gd name="connsiteY2" fmla="*/ 847725 h 847725"/>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9525 h 847725"/>
                  <a:gd name="connsiteX2" fmla="*/ 1847850 w 1847850"/>
                  <a:gd name="connsiteY2" fmla="*/ 847725 h 847725"/>
                  <a:gd name="connsiteX0" fmla="*/ 0 w 1865022"/>
                  <a:gd name="connsiteY0" fmla="*/ 9525 h 857250"/>
                  <a:gd name="connsiteX1" fmla="*/ 1865022 w 1865022"/>
                  <a:gd name="connsiteY1" fmla="*/ 0 h 857250"/>
                  <a:gd name="connsiteX2" fmla="*/ 1847850 w 1865022"/>
                  <a:gd name="connsiteY2" fmla="*/ 857250 h 857250"/>
                  <a:gd name="connsiteX0" fmla="*/ 0 w 1856436"/>
                  <a:gd name="connsiteY0" fmla="*/ 0 h 847725"/>
                  <a:gd name="connsiteX1" fmla="*/ 1856436 w 1856436"/>
                  <a:gd name="connsiteY1" fmla="*/ 19050 h 847725"/>
                  <a:gd name="connsiteX2" fmla="*/ 1847850 w 1856436"/>
                  <a:gd name="connsiteY2" fmla="*/ 847725 h 847725"/>
                  <a:gd name="connsiteX0" fmla="*/ 0 w 1847850"/>
                  <a:gd name="connsiteY0" fmla="*/ 0 h 847725"/>
                  <a:gd name="connsiteX1" fmla="*/ 1847850 w 1847850"/>
                  <a:gd name="connsiteY1" fmla="*/ 28575 h 847725"/>
                  <a:gd name="connsiteX2" fmla="*/ 1847850 w 1847850"/>
                  <a:gd name="connsiteY2" fmla="*/ 847725 h 847725"/>
                  <a:gd name="connsiteX0" fmla="*/ 0 w 1847850"/>
                  <a:gd name="connsiteY0" fmla="*/ 0 h 847725"/>
                  <a:gd name="connsiteX1" fmla="*/ 1847850 w 1847850"/>
                  <a:gd name="connsiteY1" fmla="*/ 28575 h 847725"/>
                  <a:gd name="connsiteX2" fmla="*/ 1813507 w 1847850"/>
                  <a:gd name="connsiteY2" fmla="*/ 847725 h 847725"/>
                  <a:gd name="connsiteX0" fmla="*/ 0 w 1822093"/>
                  <a:gd name="connsiteY0" fmla="*/ 0 h 847725"/>
                  <a:gd name="connsiteX1" fmla="*/ 1822093 w 1822093"/>
                  <a:gd name="connsiteY1" fmla="*/ 28575 h 847725"/>
                  <a:gd name="connsiteX2" fmla="*/ 1813507 w 1822093"/>
                  <a:gd name="connsiteY2" fmla="*/ 847725 h 847725"/>
                  <a:gd name="connsiteX0" fmla="*/ 0 w 1796336"/>
                  <a:gd name="connsiteY0" fmla="*/ 0 h 828675"/>
                  <a:gd name="connsiteX1" fmla="*/ 1796336 w 1796336"/>
                  <a:gd name="connsiteY1" fmla="*/ 9525 h 828675"/>
                  <a:gd name="connsiteX2" fmla="*/ 1787750 w 1796336"/>
                  <a:gd name="connsiteY2" fmla="*/ 828675 h 828675"/>
                  <a:gd name="connsiteX0" fmla="*/ 0 w 1787750"/>
                  <a:gd name="connsiteY0" fmla="*/ 0 h 828675"/>
                  <a:gd name="connsiteX1" fmla="*/ 1787750 w 1787750"/>
                  <a:gd name="connsiteY1" fmla="*/ 0 h 828675"/>
                  <a:gd name="connsiteX2" fmla="*/ 1787750 w 1787750"/>
                  <a:gd name="connsiteY2" fmla="*/ 828675 h 828675"/>
                </a:gdLst>
                <a:ahLst/>
                <a:cxnLst>
                  <a:cxn ang="0">
                    <a:pos x="connsiteX0" y="connsiteY0"/>
                  </a:cxn>
                  <a:cxn ang="0">
                    <a:pos x="connsiteX1" y="connsiteY1"/>
                  </a:cxn>
                  <a:cxn ang="0">
                    <a:pos x="connsiteX2" y="connsiteY2"/>
                  </a:cxn>
                </a:cxnLst>
                <a:rect l="l" t="t" r="r" b="b"/>
                <a:pathLst>
                  <a:path w="1787750" h="828675">
                    <a:moveTo>
                      <a:pt x="0" y="0"/>
                    </a:moveTo>
                    <a:lnTo>
                      <a:pt x="1787750" y="0"/>
                    </a:lnTo>
                    <a:lnTo>
                      <a:pt x="1787750" y="828675"/>
                    </a:lnTo>
                  </a:path>
                </a:pathLst>
              </a:cu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1" name="Freeform 61">
                <a:extLst>
                  <a:ext uri="{FF2B5EF4-FFF2-40B4-BE49-F238E27FC236}">
                    <a16:creationId xmlns="" xmlns:a16="http://schemas.microsoft.com/office/drawing/2014/main" id="{1088F537-506C-428B-BC22-AA26513D267B}"/>
                  </a:ext>
                </a:extLst>
              </p:cNvPr>
              <p:cNvSpPr/>
              <p:nvPr/>
            </p:nvSpPr>
            <p:spPr>
              <a:xfrm rot="10800000">
                <a:off x="539792" y="908853"/>
                <a:ext cx="2160000" cy="1224000"/>
              </a:xfrm>
              <a:custGeom>
                <a:avLst/>
                <a:gdLst>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19050 h 847725"/>
                  <a:gd name="connsiteX2" fmla="*/ 1847850 w 1847850"/>
                  <a:gd name="connsiteY2" fmla="*/ 847725 h 847725"/>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9525 h 847725"/>
                  <a:gd name="connsiteX2" fmla="*/ 1847850 w 1847850"/>
                  <a:gd name="connsiteY2" fmla="*/ 847725 h 847725"/>
                  <a:gd name="connsiteX0" fmla="*/ 0 w 1865022"/>
                  <a:gd name="connsiteY0" fmla="*/ 9525 h 857250"/>
                  <a:gd name="connsiteX1" fmla="*/ 1865022 w 1865022"/>
                  <a:gd name="connsiteY1" fmla="*/ 0 h 857250"/>
                  <a:gd name="connsiteX2" fmla="*/ 1847850 w 1865022"/>
                  <a:gd name="connsiteY2" fmla="*/ 857250 h 857250"/>
                  <a:gd name="connsiteX0" fmla="*/ 0 w 1856436"/>
                  <a:gd name="connsiteY0" fmla="*/ 0 h 847725"/>
                  <a:gd name="connsiteX1" fmla="*/ 1856436 w 1856436"/>
                  <a:gd name="connsiteY1" fmla="*/ 19050 h 847725"/>
                  <a:gd name="connsiteX2" fmla="*/ 1847850 w 1856436"/>
                  <a:gd name="connsiteY2" fmla="*/ 847725 h 847725"/>
                  <a:gd name="connsiteX0" fmla="*/ 0 w 1847850"/>
                  <a:gd name="connsiteY0" fmla="*/ 0 h 847725"/>
                  <a:gd name="connsiteX1" fmla="*/ 1847850 w 1847850"/>
                  <a:gd name="connsiteY1" fmla="*/ 28575 h 847725"/>
                  <a:gd name="connsiteX2" fmla="*/ 1847850 w 1847850"/>
                  <a:gd name="connsiteY2" fmla="*/ 847725 h 847725"/>
                  <a:gd name="connsiteX0" fmla="*/ 0 w 1847850"/>
                  <a:gd name="connsiteY0" fmla="*/ 0 h 847725"/>
                  <a:gd name="connsiteX1" fmla="*/ 1847850 w 1847850"/>
                  <a:gd name="connsiteY1" fmla="*/ 28575 h 847725"/>
                  <a:gd name="connsiteX2" fmla="*/ 1813507 w 1847850"/>
                  <a:gd name="connsiteY2" fmla="*/ 847725 h 847725"/>
                  <a:gd name="connsiteX0" fmla="*/ 0 w 1822093"/>
                  <a:gd name="connsiteY0" fmla="*/ 0 h 847725"/>
                  <a:gd name="connsiteX1" fmla="*/ 1822093 w 1822093"/>
                  <a:gd name="connsiteY1" fmla="*/ 28575 h 847725"/>
                  <a:gd name="connsiteX2" fmla="*/ 1813507 w 1822093"/>
                  <a:gd name="connsiteY2" fmla="*/ 847725 h 847725"/>
                  <a:gd name="connsiteX0" fmla="*/ 0 w 1796336"/>
                  <a:gd name="connsiteY0" fmla="*/ 0 h 828675"/>
                  <a:gd name="connsiteX1" fmla="*/ 1796336 w 1796336"/>
                  <a:gd name="connsiteY1" fmla="*/ 9525 h 828675"/>
                  <a:gd name="connsiteX2" fmla="*/ 1787750 w 1796336"/>
                  <a:gd name="connsiteY2" fmla="*/ 828675 h 828675"/>
                  <a:gd name="connsiteX0" fmla="*/ 0 w 1787750"/>
                  <a:gd name="connsiteY0" fmla="*/ 0 h 828675"/>
                  <a:gd name="connsiteX1" fmla="*/ 1787750 w 1787750"/>
                  <a:gd name="connsiteY1" fmla="*/ 0 h 828675"/>
                  <a:gd name="connsiteX2" fmla="*/ 1787750 w 1787750"/>
                  <a:gd name="connsiteY2" fmla="*/ 828675 h 828675"/>
                </a:gdLst>
                <a:ahLst/>
                <a:cxnLst>
                  <a:cxn ang="0">
                    <a:pos x="connsiteX0" y="connsiteY0"/>
                  </a:cxn>
                  <a:cxn ang="0">
                    <a:pos x="connsiteX1" y="connsiteY1"/>
                  </a:cxn>
                  <a:cxn ang="0">
                    <a:pos x="connsiteX2" y="connsiteY2"/>
                  </a:cxn>
                </a:cxnLst>
                <a:rect l="l" t="t" r="r" b="b"/>
                <a:pathLst>
                  <a:path w="1787750" h="828675">
                    <a:moveTo>
                      <a:pt x="0" y="0"/>
                    </a:moveTo>
                    <a:lnTo>
                      <a:pt x="1787750" y="0"/>
                    </a:lnTo>
                    <a:lnTo>
                      <a:pt x="1787750" y="828675"/>
                    </a:lnTo>
                  </a:path>
                </a:pathLst>
              </a:cu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sp>
        <p:nvSpPr>
          <p:cNvPr id="30" name="Freeform 18">
            <a:extLst>
              <a:ext uri="{FF2B5EF4-FFF2-40B4-BE49-F238E27FC236}">
                <a16:creationId xmlns="" xmlns:a16="http://schemas.microsoft.com/office/drawing/2014/main" id="{3B924555-D45C-4654-94E5-03E6073246DE}"/>
              </a:ext>
            </a:extLst>
          </p:cNvPr>
          <p:cNvSpPr/>
          <p:nvPr/>
        </p:nvSpPr>
        <p:spPr>
          <a:xfrm>
            <a:off x="4782213" y="5717200"/>
            <a:ext cx="529125" cy="427043"/>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4" name="2 Marcador de contenido"/>
          <p:cNvSpPr txBox="1">
            <a:spLocks/>
          </p:cNvSpPr>
          <p:nvPr/>
        </p:nvSpPr>
        <p:spPr>
          <a:xfrm>
            <a:off x="-3922982" y="2401029"/>
            <a:ext cx="8811161" cy="3766185"/>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4933950">
              <a:spcBef>
                <a:spcPts val="1800"/>
              </a:spcBef>
            </a:pPr>
            <a:r>
              <a:rPr lang="es-ES" sz="1800" dirty="0" smtClean="0">
                <a:solidFill>
                  <a:schemeClr val="bg1"/>
                </a:solidFill>
              </a:rPr>
              <a:t>Trabajo en equipo</a:t>
            </a:r>
            <a:br>
              <a:rPr lang="es-ES" sz="1800" dirty="0" smtClean="0">
                <a:solidFill>
                  <a:schemeClr val="bg1"/>
                </a:solidFill>
              </a:rPr>
            </a:br>
            <a:r>
              <a:rPr lang="es-ES" sz="1800" dirty="0" smtClean="0">
                <a:solidFill>
                  <a:schemeClr val="bg1"/>
                </a:solidFill>
              </a:rPr>
              <a:t>Múltiples roles...</a:t>
            </a:r>
            <a:br>
              <a:rPr lang="es-ES" sz="1800" dirty="0" smtClean="0">
                <a:solidFill>
                  <a:schemeClr val="bg1"/>
                </a:solidFill>
              </a:rPr>
            </a:br>
            <a:endParaRPr lang="es-ES" sz="1800" dirty="0" smtClean="0">
              <a:solidFill>
                <a:schemeClr val="bg1"/>
              </a:solidFill>
            </a:endParaRPr>
          </a:p>
          <a:p>
            <a:pPr marL="5295900" indent="-361950">
              <a:spcBef>
                <a:spcPts val="0"/>
              </a:spcBef>
              <a:buClr>
                <a:schemeClr val="bg2">
                  <a:lumMod val="20000"/>
                  <a:lumOff val="80000"/>
                </a:schemeClr>
              </a:buClr>
              <a:buSzPct val="100000"/>
              <a:buFont typeface="Wingdings" pitchFamily="2" charset="2"/>
              <a:buChar char="ü"/>
            </a:pPr>
            <a:r>
              <a:rPr lang="es-ES" sz="1800" dirty="0" smtClean="0">
                <a:solidFill>
                  <a:schemeClr val="bg1"/>
                </a:solidFill>
              </a:rPr>
              <a:t>Gestores</a:t>
            </a:r>
          </a:p>
          <a:p>
            <a:pPr marL="5295900" indent="-361950">
              <a:spcBef>
                <a:spcPts val="0"/>
              </a:spcBef>
              <a:buClr>
                <a:schemeClr val="bg2">
                  <a:lumMod val="20000"/>
                  <a:lumOff val="80000"/>
                </a:schemeClr>
              </a:buClr>
              <a:buSzPct val="100000"/>
              <a:buFont typeface="Wingdings" pitchFamily="2" charset="2"/>
              <a:buChar char="ü"/>
            </a:pPr>
            <a:r>
              <a:rPr lang="es-ES" sz="1800" dirty="0" smtClean="0">
                <a:solidFill>
                  <a:schemeClr val="bg1"/>
                </a:solidFill>
              </a:rPr>
              <a:t>Analistas</a:t>
            </a:r>
          </a:p>
          <a:p>
            <a:pPr marL="5295900" indent="-361950">
              <a:spcBef>
                <a:spcPts val="0"/>
              </a:spcBef>
              <a:buClr>
                <a:schemeClr val="bg2">
                  <a:lumMod val="20000"/>
                  <a:lumOff val="80000"/>
                </a:schemeClr>
              </a:buClr>
              <a:buSzPct val="100000"/>
              <a:buFont typeface="Wingdings" pitchFamily="2" charset="2"/>
              <a:buChar char="ü"/>
            </a:pPr>
            <a:r>
              <a:rPr lang="es-ES" sz="1800" dirty="0" smtClean="0">
                <a:solidFill>
                  <a:schemeClr val="bg1"/>
                </a:solidFill>
              </a:rPr>
              <a:t>Diseñadores</a:t>
            </a:r>
          </a:p>
          <a:p>
            <a:pPr marL="5295900" indent="-361950">
              <a:spcBef>
                <a:spcPts val="0"/>
              </a:spcBef>
              <a:buClr>
                <a:schemeClr val="bg2">
                  <a:lumMod val="20000"/>
                  <a:lumOff val="80000"/>
                </a:schemeClr>
              </a:buClr>
              <a:buSzPct val="100000"/>
              <a:buFont typeface="Wingdings" pitchFamily="2" charset="2"/>
              <a:buChar char="ü"/>
            </a:pPr>
            <a:r>
              <a:rPr lang="es-ES" sz="1800" dirty="0" smtClean="0">
                <a:solidFill>
                  <a:schemeClr val="bg1"/>
                </a:solidFill>
              </a:rPr>
              <a:t>Programadores</a:t>
            </a:r>
          </a:p>
          <a:p>
            <a:pPr marL="5295900" indent="-361950">
              <a:spcBef>
                <a:spcPts val="0"/>
              </a:spcBef>
              <a:buClr>
                <a:schemeClr val="bg2">
                  <a:lumMod val="20000"/>
                  <a:lumOff val="80000"/>
                </a:schemeClr>
              </a:buClr>
              <a:buSzPct val="100000"/>
              <a:buFont typeface="Wingdings" pitchFamily="2" charset="2"/>
              <a:buChar char="ü"/>
            </a:pPr>
            <a:r>
              <a:rPr lang="es-ES" sz="1800" dirty="0" smtClean="0">
                <a:solidFill>
                  <a:schemeClr val="bg1"/>
                </a:solidFill>
              </a:rPr>
              <a:t>Probadores</a:t>
            </a:r>
          </a:p>
          <a:p>
            <a:pPr marL="5295900" indent="-361950">
              <a:spcBef>
                <a:spcPts val="0"/>
              </a:spcBef>
              <a:buClr>
                <a:schemeClr val="bg2">
                  <a:lumMod val="20000"/>
                  <a:lumOff val="80000"/>
                </a:schemeClr>
              </a:buClr>
              <a:buSzPct val="100000"/>
              <a:buFont typeface="Wingdings" pitchFamily="2" charset="2"/>
              <a:buChar char="ü"/>
            </a:pPr>
            <a:r>
              <a:rPr lang="es-ES" sz="1800" dirty="0" smtClean="0">
                <a:solidFill>
                  <a:schemeClr val="bg1"/>
                </a:solidFill>
              </a:rPr>
              <a:t>Administradores </a:t>
            </a:r>
            <a:br>
              <a:rPr lang="es-ES" sz="1800" dirty="0" smtClean="0">
                <a:solidFill>
                  <a:schemeClr val="bg1"/>
                </a:solidFill>
              </a:rPr>
            </a:br>
            <a:r>
              <a:rPr lang="es-ES" sz="1800" dirty="0" smtClean="0">
                <a:solidFill>
                  <a:schemeClr val="bg1"/>
                </a:solidFill>
              </a:rPr>
              <a:t>de sistemas</a:t>
            </a:r>
          </a:p>
          <a:p>
            <a:pPr marL="5295900">
              <a:spcBef>
                <a:spcPts val="0"/>
              </a:spcBef>
              <a:buClr>
                <a:schemeClr val="bg2">
                  <a:lumMod val="20000"/>
                  <a:lumOff val="80000"/>
                </a:schemeClr>
              </a:buClr>
              <a:buSzPct val="100000"/>
            </a:pPr>
            <a:r>
              <a:rPr lang="es-ES" sz="1800" dirty="0" smtClean="0">
                <a:solidFill>
                  <a:schemeClr val="bg1"/>
                </a:solidFill>
              </a:rPr>
              <a:t>...</a:t>
            </a:r>
            <a:endParaRPr lang="es-ES" sz="1600" dirty="0">
              <a:solidFill>
                <a:schemeClr val="bg1"/>
              </a:solidFill>
            </a:endParaRPr>
          </a:p>
        </p:txBody>
      </p:sp>
      <p:sp>
        <p:nvSpPr>
          <p:cNvPr id="39" name="Footer Placeholder 4"/>
          <p:cNvSpPr txBox="1">
            <a:spLocks/>
          </p:cNvSpPr>
          <p:nvPr/>
        </p:nvSpPr>
        <p:spPr>
          <a:xfrm>
            <a:off x="335360" y="6525344"/>
            <a:ext cx="5029200" cy="2286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mtClean="0">
                <a:solidFill>
                  <a:schemeClr val="bg1"/>
                </a:solidFill>
              </a:rPr>
              <a:t>ISFT n151 – Algoritmos y Estructuras de Datos</a:t>
            </a:r>
            <a:endParaRPr lang="es-ES">
              <a:solidFill>
                <a:schemeClr val="bg1"/>
              </a:solidFill>
            </a:endParaRPr>
          </a:p>
        </p:txBody>
      </p:sp>
    </p:spTree>
    <p:extLst>
      <p:ext uri="{BB962C8B-B14F-4D97-AF65-F5344CB8AC3E}">
        <p14:creationId xmlns="" xmlns:p14="http://schemas.microsoft.com/office/powerpoint/2010/main" val="40317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500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 xmlns:a16="http://schemas.microsoft.com/office/drawing/2014/main" id="{87203AE6-F5A6-4660-966A-9904F52EDE9C}"/>
              </a:ext>
            </a:extLst>
          </p:cNvPr>
          <p:cNvSpPr/>
          <p:nvPr/>
        </p:nvSpPr>
        <p:spPr>
          <a:xfrm>
            <a:off x="3535680" y="2349296"/>
            <a:ext cx="9753600" cy="1689353"/>
          </a:xfrm>
          <a:prstGeom prst="rect">
            <a:avLst/>
          </a:prstGeom>
          <a:gradFill flip="none" rotWithShape="1">
            <a:gsLst>
              <a:gs pos="42000">
                <a:schemeClr val="accent2">
                  <a:alpha val="70000"/>
                  <a:lumMod val="80000"/>
                  <a:lumOff val="20000"/>
                </a:schemeClr>
              </a:gs>
              <a:gs pos="0">
                <a:schemeClr val="accent2">
                  <a:alpha val="0"/>
                  <a:lumMod val="80000"/>
                  <a:lumOff val="20000"/>
                </a:schemeClr>
              </a:gs>
              <a:gs pos="100000">
                <a:schemeClr val="accent2">
                  <a:alpha val="70000"/>
                  <a:lumMod val="80000"/>
                  <a:lumOff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5">
            <a:extLst>
              <a:ext uri="{FF2B5EF4-FFF2-40B4-BE49-F238E27FC236}">
                <a16:creationId xmlns="" xmlns:a16="http://schemas.microsoft.com/office/drawing/2014/main" id="{25B9E858-60AB-407E-B67C-9A5700FE6BAA}"/>
              </a:ext>
            </a:extLst>
          </p:cNvPr>
          <p:cNvSpPr txBox="1"/>
          <p:nvPr/>
        </p:nvSpPr>
        <p:spPr>
          <a:xfrm>
            <a:off x="5212578" y="2874198"/>
            <a:ext cx="6598422" cy="523220"/>
          </a:xfrm>
          <a:prstGeom prst="rect">
            <a:avLst/>
          </a:prstGeom>
          <a:noFill/>
        </p:spPr>
        <p:txBody>
          <a:bodyPr wrap="square" rtlCol="0" anchor="ctr">
            <a:spAutoFit/>
          </a:bodyPr>
          <a:lstStyle/>
          <a:p>
            <a:pPr algn="r"/>
            <a:r>
              <a:rPr lang="es-ES" sz="2800">
                <a:solidFill>
                  <a:schemeClr val="bg1"/>
                </a:solidFill>
                <a:effectLst>
                  <a:outerShdw blurRad="38100" dist="38100" dir="2700000" algn="tl">
                    <a:srgbClr val="000000">
                      <a:alpha val="43137"/>
                    </a:srgbClr>
                  </a:outerShdw>
                </a:effectLst>
              </a:rPr>
              <a:t>Introducción </a:t>
            </a:r>
            <a:r>
              <a:rPr lang="es-ES" sz="2800" smtClean="0">
                <a:solidFill>
                  <a:schemeClr val="bg1"/>
                </a:solidFill>
                <a:effectLst>
                  <a:outerShdw blurRad="38100" dist="38100" dir="2700000" algn="tl">
                    <a:srgbClr val="000000">
                      <a:alpha val="43137"/>
                    </a:srgbClr>
                  </a:outerShdw>
                </a:effectLst>
              </a:rPr>
              <a:t>al Modelo Computacional</a:t>
            </a:r>
            <a:endParaRPr lang="en-US" altLang="ko-KR" sz="2800" b="1">
              <a:solidFill>
                <a:schemeClr val="bg1"/>
              </a:solidFill>
              <a:effectLst>
                <a:outerShdw blurRad="38100" dist="38100" dir="2700000" algn="tl">
                  <a:srgbClr val="000000">
                    <a:alpha val="43137"/>
                  </a:srgbClr>
                </a:outerShdw>
              </a:effectLst>
              <a:cs typeface="Arial"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20"/>
          <p:cNvSpPr/>
          <p:nvPr/>
        </p:nvSpPr>
        <p:spPr>
          <a:xfrm>
            <a:off x="2806821" y="1039175"/>
            <a:ext cx="10832785" cy="5584231"/>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1 Título"/>
          <p:cNvSpPr>
            <a:spLocks noGrp="1"/>
          </p:cNvSpPr>
          <p:nvPr>
            <p:ph type="title" idx="4294967295"/>
          </p:nvPr>
        </p:nvSpPr>
        <p:spPr>
          <a:xfrm>
            <a:off x="1419225" y="57150"/>
            <a:ext cx="10772775" cy="990825"/>
          </a:xfrm>
        </p:spPr>
        <p:txBody>
          <a:bodyPr/>
          <a:lstStyle/>
          <a:p>
            <a:r>
              <a:rPr lang="es-AR" dirty="0" smtClean="0">
                <a:solidFill>
                  <a:schemeClr val="bg2">
                    <a:lumMod val="20000"/>
                    <a:lumOff val="80000"/>
                  </a:schemeClr>
                </a:solidFill>
              </a:rPr>
              <a:t>La arquitectura de Von Neumann</a:t>
            </a:r>
            <a:endParaRPr lang="es-AR" dirty="0">
              <a:solidFill>
                <a:schemeClr val="bg2">
                  <a:lumMod val="20000"/>
                  <a:lumOff val="80000"/>
                </a:schemeClr>
              </a:solidFill>
            </a:endParaRPr>
          </a:p>
        </p:txBody>
      </p:sp>
      <p:sp>
        <p:nvSpPr>
          <p:cNvPr id="3" name="2 Marcador de contenido"/>
          <p:cNvSpPr>
            <a:spLocks noGrp="1"/>
          </p:cNvSpPr>
          <p:nvPr>
            <p:ph idx="4294967295"/>
          </p:nvPr>
        </p:nvSpPr>
        <p:spPr>
          <a:xfrm>
            <a:off x="1722120" y="1231578"/>
            <a:ext cx="8229600" cy="5110162"/>
          </a:xfrm>
        </p:spPr>
        <p:txBody>
          <a:bodyPr/>
          <a:lstStyle/>
          <a:p>
            <a:pPr lvl="1">
              <a:buNone/>
            </a:pPr>
            <a:endParaRPr lang="es-ES" smtClean="0"/>
          </a:p>
        </p:txBody>
      </p:sp>
      <p:sp>
        <p:nvSpPr>
          <p:cNvPr id="4" name="3 Marcador de número de diapositiva"/>
          <p:cNvSpPr>
            <a:spLocks noGrp="1"/>
          </p:cNvSpPr>
          <p:nvPr>
            <p:ph type="sldNum" sz="quarter" idx="4294967295"/>
          </p:nvPr>
        </p:nvSpPr>
        <p:spPr>
          <a:xfrm>
            <a:off x="9266238" y="6594986"/>
            <a:ext cx="2925762" cy="218563"/>
          </a:xfrm>
        </p:spPr>
        <p:txBody>
          <a:bodyPr/>
          <a:lstStyle/>
          <a:p>
            <a:r>
              <a:rPr lang="es-ES" smtClean="0"/>
              <a:t>Página</a:t>
            </a:r>
            <a:r>
              <a:rPr lang="en-US" smtClean="0"/>
              <a:t> </a:t>
            </a:r>
            <a:fld id="{042AED99-7FB4-404E-8A97-64753DCE42EC}" type="slidenum">
              <a:rPr lang="en-US" smtClean="0"/>
              <a:pPr/>
              <a:t>13</a:t>
            </a:fld>
            <a:endParaRPr lang="en-US"/>
          </a:p>
        </p:txBody>
      </p:sp>
      <p:sp>
        <p:nvSpPr>
          <p:cNvPr id="14" name="13 CuadroTexto"/>
          <p:cNvSpPr txBox="1"/>
          <p:nvPr/>
        </p:nvSpPr>
        <p:spPr>
          <a:xfrm>
            <a:off x="3238725" y="3429000"/>
            <a:ext cx="3143272" cy="2428892"/>
          </a:xfrm>
          <a:prstGeom prst="rect">
            <a:avLst/>
          </a:prstGeom>
          <a:solidFill>
            <a:schemeClr val="accent6">
              <a:lumMod val="60000"/>
              <a:lumOff val="40000"/>
            </a:schemeClr>
          </a:solidFill>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t" anchorCtr="0">
            <a:noAutofit/>
          </a:bodyPr>
          <a:lstStyle/>
          <a:p>
            <a:r>
              <a:rPr lang="es-ES" sz="2000">
                <a:effectLst>
                  <a:outerShdw blurRad="38100" dist="38100" dir="2700000" algn="tl">
                    <a:srgbClr val="000000">
                      <a:alpha val="43137"/>
                    </a:srgbClr>
                  </a:outerShdw>
                </a:effectLst>
                <a:latin typeface="Cambria" pitchFamily="18" charset="0"/>
              </a:rPr>
              <a:t>C.P.U. (Procesador)</a:t>
            </a:r>
          </a:p>
        </p:txBody>
      </p:sp>
      <p:sp>
        <p:nvSpPr>
          <p:cNvPr id="17" name="16 CuadroTexto"/>
          <p:cNvSpPr txBox="1"/>
          <p:nvPr/>
        </p:nvSpPr>
        <p:spPr>
          <a:xfrm>
            <a:off x="3238725" y="1857364"/>
            <a:ext cx="3143272" cy="857256"/>
          </a:xfrm>
          <a:prstGeom prst="rect">
            <a:avLst/>
          </a:prstGeom>
          <a:solidFill>
            <a:schemeClr val="tx2">
              <a:lumMod val="50000"/>
              <a:lumOff val="50000"/>
            </a:schemeClr>
          </a:solidFill>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square" rtlCol="0" anchor="ctr" anchorCtr="0">
            <a:noAutofit/>
          </a:bodyPr>
          <a:lstStyle/>
          <a:p>
            <a:pPr algn="ctr"/>
            <a:r>
              <a:rPr lang="es-ES" sz="2000" dirty="0">
                <a:effectLst>
                  <a:outerShdw blurRad="38100" dist="38100" dir="2700000" algn="tl">
                    <a:srgbClr val="000000">
                      <a:alpha val="43137"/>
                    </a:srgbClr>
                  </a:outerShdw>
                </a:effectLst>
                <a:latin typeface="Cambria" pitchFamily="18" charset="0"/>
              </a:rPr>
              <a:t>Dispositivos de E/S</a:t>
            </a:r>
          </a:p>
        </p:txBody>
      </p:sp>
      <p:cxnSp>
        <p:nvCxnSpPr>
          <p:cNvPr id="20" name="19 Conector recto de flecha"/>
          <p:cNvCxnSpPr/>
          <p:nvPr/>
        </p:nvCxnSpPr>
        <p:spPr>
          <a:xfrm rot="5400000">
            <a:off x="4453171" y="3071810"/>
            <a:ext cx="714380" cy="1588"/>
          </a:xfrm>
          <a:prstGeom prst="straightConnector1">
            <a:avLst/>
          </a:prstGeom>
          <a:ln w="57150">
            <a:solidFill>
              <a:srgbClr val="FFC000"/>
            </a:solidFill>
            <a:headEnd type="stealth" w="lg" len="lg"/>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sp>
        <p:nvSpPr>
          <p:cNvPr id="15" name="14 CuadroTexto"/>
          <p:cNvSpPr txBox="1"/>
          <p:nvPr/>
        </p:nvSpPr>
        <p:spPr>
          <a:xfrm>
            <a:off x="7239253" y="3429000"/>
            <a:ext cx="1226986" cy="2500330"/>
          </a:xfrm>
          <a:prstGeom prst="rect">
            <a:avLst/>
          </a:prstGeom>
          <a:solidFill>
            <a:schemeClr val="accent4">
              <a:tint val="98000"/>
              <a:shade val="25000"/>
              <a:satMod val="250000"/>
            </a:schemeClr>
          </a:solidFill>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wrap="square" rtlCol="0" anchor="ctr" anchorCtr="0">
            <a:noAutofit/>
          </a:bodyPr>
          <a:lstStyle/>
          <a:p>
            <a:pPr algn="ctr"/>
            <a:r>
              <a:rPr lang="es-ES" sz="2000">
                <a:effectLst>
                  <a:outerShdw blurRad="38100" dist="38100" dir="2700000" algn="tl">
                    <a:srgbClr val="000000">
                      <a:alpha val="43137"/>
                    </a:srgbClr>
                  </a:outerShdw>
                </a:effectLst>
                <a:latin typeface="Cambria" pitchFamily="18" charset="0"/>
              </a:rPr>
              <a:t>Memoria</a:t>
            </a:r>
          </a:p>
        </p:txBody>
      </p:sp>
      <p:cxnSp>
        <p:nvCxnSpPr>
          <p:cNvPr id="27" name="26 Conector recto de flecha"/>
          <p:cNvCxnSpPr/>
          <p:nvPr/>
        </p:nvCxnSpPr>
        <p:spPr>
          <a:xfrm>
            <a:off x="6381997" y="4714884"/>
            <a:ext cx="857256" cy="1588"/>
          </a:xfrm>
          <a:prstGeom prst="straightConnector1">
            <a:avLst/>
          </a:prstGeom>
          <a:ln w="57150">
            <a:solidFill>
              <a:srgbClr val="FFC000"/>
            </a:solidFill>
            <a:headEnd type="stealth" w="lg" len="lg"/>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sp>
        <p:nvSpPr>
          <p:cNvPr id="35" name="34 CuadroTexto"/>
          <p:cNvSpPr txBox="1"/>
          <p:nvPr/>
        </p:nvSpPr>
        <p:spPr>
          <a:xfrm>
            <a:off x="3381601" y="3929066"/>
            <a:ext cx="2857520" cy="857256"/>
          </a:xfrm>
          <a:prstGeom prst="rect">
            <a:avLst/>
          </a:prstGeom>
          <a:solidFill>
            <a:schemeClr val="accent1">
              <a:tint val="98000"/>
              <a:shade val="25000"/>
              <a:satMod val="250000"/>
            </a:schemeClr>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s-ES">
                <a:effectLst>
                  <a:outerShdw blurRad="38100" dist="38100" dir="2700000" algn="tl">
                    <a:srgbClr val="000000">
                      <a:alpha val="43137"/>
                    </a:srgbClr>
                  </a:outerShdw>
                </a:effectLst>
                <a:latin typeface="Cambria" pitchFamily="18" charset="0"/>
              </a:rPr>
              <a:t>A.L.U.</a:t>
            </a:r>
            <a:br>
              <a:rPr lang="es-ES">
                <a:effectLst>
                  <a:outerShdw blurRad="38100" dist="38100" dir="2700000" algn="tl">
                    <a:srgbClr val="000000">
                      <a:alpha val="43137"/>
                    </a:srgbClr>
                  </a:outerShdw>
                </a:effectLst>
                <a:latin typeface="Cambria" pitchFamily="18" charset="0"/>
              </a:rPr>
            </a:br>
            <a:r>
              <a:rPr lang="es-ES">
                <a:effectLst>
                  <a:outerShdw blurRad="38100" dist="38100" dir="2700000" algn="tl">
                    <a:srgbClr val="000000">
                      <a:alpha val="43137"/>
                    </a:srgbClr>
                  </a:outerShdw>
                </a:effectLst>
                <a:latin typeface="Cambria" pitchFamily="18" charset="0"/>
              </a:rPr>
              <a:t>Unidad Aritmético-Lógica</a:t>
            </a:r>
          </a:p>
        </p:txBody>
      </p:sp>
      <p:sp>
        <p:nvSpPr>
          <p:cNvPr id="36" name="35 CuadroTexto"/>
          <p:cNvSpPr txBox="1"/>
          <p:nvPr/>
        </p:nvSpPr>
        <p:spPr>
          <a:xfrm>
            <a:off x="3792872" y="5131370"/>
            <a:ext cx="2034981" cy="512208"/>
          </a:xfrm>
          <a:prstGeom prst="rect">
            <a:avLst/>
          </a:prstGeom>
          <a:solidFill>
            <a:schemeClr val="accent1">
              <a:tint val="98000"/>
              <a:shade val="25000"/>
              <a:satMod val="250000"/>
            </a:schemeClr>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ctr"/>
            <a:r>
              <a:rPr lang="es-ES" sz="2000">
                <a:effectLst>
                  <a:outerShdw blurRad="38100" dist="38100" dir="2700000" algn="tl">
                    <a:srgbClr val="000000">
                      <a:alpha val="43137"/>
                    </a:srgbClr>
                  </a:outerShdw>
                </a:effectLst>
                <a:latin typeface="Cambria" pitchFamily="18" charset="0"/>
              </a:rPr>
              <a:t>Unidad de Control</a:t>
            </a:r>
          </a:p>
        </p:txBody>
      </p:sp>
      <p:grpSp>
        <p:nvGrpSpPr>
          <p:cNvPr id="19" name="18 Grupo"/>
          <p:cNvGrpSpPr/>
          <p:nvPr/>
        </p:nvGrpSpPr>
        <p:grpSpPr>
          <a:xfrm>
            <a:off x="9378883" y="1429205"/>
            <a:ext cx="2357698" cy="2357454"/>
            <a:chOff x="6434618" y="1142984"/>
            <a:chExt cx="2357698" cy="2357454"/>
          </a:xfrm>
        </p:grpSpPr>
        <p:pic>
          <p:nvPicPr>
            <p:cNvPr id="5122" name="Picture 2"/>
            <p:cNvPicPr>
              <a:picLocks noChangeAspect="1" noChangeArrowheads="1"/>
            </p:cNvPicPr>
            <p:nvPr/>
          </p:nvPicPr>
          <p:blipFill>
            <a:blip r:embed="rId2" cstate="print"/>
            <a:srcRect/>
            <a:stretch>
              <a:fillRect/>
            </a:stretch>
          </p:blipFill>
          <p:spPr bwMode="auto">
            <a:xfrm>
              <a:off x="6660966" y="1142984"/>
              <a:ext cx="1905000" cy="2019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17 CuadroTexto"/>
            <p:cNvSpPr txBox="1"/>
            <p:nvPr/>
          </p:nvSpPr>
          <p:spPr>
            <a:xfrm>
              <a:off x="6434618" y="3192661"/>
              <a:ext cx="2357698" cy="307777"/>
            </a:xfrm>
            <a:prstGeom prst="rect">
              <a:avLst/>
            </a:prstGeom>
            <a:noFill/>
          </p:spPr>
          <p:txBody>
            <a:bodyPr wrap="none" rtlCol="0">
              <a:spAutoFit/>
            </a:bodyPr>
            <a:lstStyle/>
            <a:p>
              <a:pPr algn="ctr"/>
              <a:r>
                <a:rPr lang="es-ES" sz="1400">
                  <a:solidFill>
                    <a:schemeClr val="bg1"/>
                  </a:solidFill>
                  <a:effectLst>
                    <a:outerShdw blurRad="38100" dist="38100" dir="2700000" algn="tl">
                      <a:srgbClr val="000000">
                        <a:alpha val="43137"/>
                      </a:srgbClr>
                    </a:outerShdw>
                  </a:effectLst>
                  <a:latin typeface="+mj-lt"/>
                </a:rPr>
                <a:t>Una ALU de 2 bits (Wikipedia)</a:t>
              </a:r>
            </a:p>
          </p:txBody>
        </p:sp>
      </p:grpSp>
      <p:sp>
        <p:nvSpPr>
          <p:cNvPr id="16" name="Footer Placeholder 4"/>
          <p:cNvSpPr txBox="1">
            <a:spLocks/>
          </p:cNvSpPr>
          <p:nvPr/>
        </p:nvSpPr>
        <p:spPr>
          <a:xfrm>
            <a:off x="335360" y="6525344"/>
            <a:ext cx="5029200" cy="2286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mtClean="0">
                <a:solidFill>
                  <a:schemeClr val="bg1"/>
                </a:solidFill>
              </a:rPr>
              <a:t>ISFT n151 – Algoritmos y Estructuras de Datos</a:t>
            </a:r>
            <a:endParaRPr lang="es-ES">
              <a:solidFill>
                <a:schemeClr val="bg1"/>
              </a:solidFill>
            </a:endParaRPr>
          </a:p>
        </p:txBody>
      </p:sp>
      <p:sp>
        <p:nvSpPr>
          <p:cNvPr id="22" name="Rectángulo 21"/>
          <p:cNvSpPr/>
          <p:nvPr/>
        </p:nvSpPr>
        <p:spPr>
          <a:xfrm>
            <a:off x="181293" y="1550335"/>
            <a:ext cx="2497523" cy="4154984"/>
          </a:xfrm>
          <a:prstGeom prst="rect">
            <a:avLst/>
          </a:prstGeom>
        </p:spPr>
        <p:txBody>
          <a:bodyPr wrap="square">
            <a:spAutoFit/>
          </a:bodyPr>
          <a:lstStyle/>
          <a:p>
            <a:r>
              <a:rPr lang="es-ES" sz="2000" dirty="0">
                <a:solidFill>
                  <a:schemeClr val="bg1"/>
                </a:solidFill>
                <a:latin typeface="arial" panose="020B0604020202020204" pitchFamily="34" charset="0"/>
              </a:rPr>
              <a:t>La </a:t>
            </a:r>
            <a:r>
              <a:rPr lang="es-ES" sz="2000" b="1" dirty="0">
                <a:solidFill>
                  <a:schemeClr val="bg1"/>
                </a:solidFill>
                <a:latin typeface="arial" panose="020B0604020202020204" pitchFamily="34" charset="0"/>
              </a:rPr>
              <a:t>arquitectura</a:t>
            </a:r>
            <a:r>
              <a:rPr lang="es-ES" sz="2000" dirty="0">
                <a:solidFill>
                  <a:schemeClr val="bg1"/>
                </a:solidFill>
                <a:latin typeface="arial" panose="020B0604020202020204" pitchFamily="34" charset="0"/>
              </a:rPr>
              <a:t> de </a:t>
            </a:r>
            <a:r>
              <a:rPr lang="es-ES" sz="2000" b="1" dirty="0">
                <a:solidFill>
                  <a:schemeClr val="bg1"/>
                </a:solidFill>
                <a:latin typeface="arial" panose="020B0604020202020204" pitchFamily="34" charset="0"/>
              </a:rPr>
              <a:t>von Neumann</a:t>
            </a:r>
            <a:r>
              <a:rPr lang="es-ES" sz="2000" dirty="0">
                <a:solidFill>
                  <a:schemeClr val="bg1"/>
                </a:solidFill>
                <a:latin typeface="arial" panose="020B0604020202020204" pitchFamily="34" charset="0"/>
              </a:rPr>
              <a:t>, </a:t>
            </a:r>
            <a:endParaRPr lang="es-ES" sz="2000" dirty="0" smtClean="0">
              <a:solidFill>
                <a:schemeClr val="bg1"/>
              </a:solidFill>
              <a:latin typeface="arial" panose="020B0604020202020204" pitchFamily="34" charset="0"/>
            </a:endParaRPr>
          </a:p>
          <a:p>
            <a:endParaRPr lang="es-ES" sz="1600" dirty="0" smtClean="0">
              <a:solidFill>
                <a:schemeClr val="bg1"/>
              </a:solidFill>
              <a:latin typeface="arial" panose="020B0604020202020204" pitchFamily="34" charset="0"/>
            </a:endParaRPr>
          </a:p>
          <a:p>
            <a:r>
              <a:rPr lang="es-ES" sz="1600" dirty="0" smtClean="0">
                <a:solidFill>
                  <a:schemeClr val="bg1"/>
                </a:solidFill>
                <a:latin typeface="arial" panose="020B0604020202020204" pitchFamily="34" charset="0"/>
              </a:rPr>
              <a:t>En </a:t>
            </a:r>
            <a:r>
              <a:rPr lang="es-ES" sz="1600" dirty="0">
                <a:solidFill>
                  <a:schemeClr val="bg1"/>
                </a:solidFill>
                <a:latin typeface="arial" panose="020B0604020202020204" pitchFamily="34" charset="0"/>
              </a:rPr>
              <a:t>la que están claramente inspirados los ordenadores actuales, propone la utilización de una unidad central de procesamiento o CPU, que contiene una unidad aritmético lógica capaz de llevar a cabo cálculos matemáticos sencillos, un conjunto de registros que permiten el almacenamiento </a:t>
            </a:r>
            <a:endParaRPr lang="es-AR" sz="1600" dirty="0">
              <a:solidFill>
                <a:schemeClr val="bg1"/>
              </a:solidFill>
            </a:endParaRPr>
          </a:p>
        </p:txBody>
      </p:sp>
    </p:spTree>
    <p:extLst>
      <p:ext uri="{BB962C8B-B14F-4D97-AF65-F5344CB8AC3E}">
        <p14:creationId xmlns="" xmlns:p14="http://schemas.microsoft.com/office/powerpoint/2010/main" val="1649677423"/>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5">
            <a:extLst>
              <a:ext uri="{FF2B5EF4-FFF2-40B4-BE49-F238E27FC236}">
                <a16:creationId xmlns="" xmlns:a16="http://schemas.microsoft.com/office/drawing/2014/main" id="{87203AE6-F5A6-4660-966A-9904F52EDE9C}"/>
              </a:ext>
            </a:extLst>
          </p:cNvPr>
          <p:cNvSpPr/>
          <p:nvPr/>
        </p:nvSpPr>
        <p:spPr>
          <a:xfrm rot="10800000">
            <a:off x="-6226594" y="841375"/>
            <a:ext cx="9753600" cy="5315564"/>
          </a:xfrm>
          <a:prstGeom prst="rect">
            <a:avLst/>
          </a:prstGeom>
          <a:gradFill flip="none" rotWithShape="1">
            <a:gsLst>
              <a:gs pos="42000">
                <a:schemeClr val="accent2">
                  <a:alpha val="70000"/>
                  <a:lumMod val="80000"/>
                  <a:lumOff val="20000"/>
                </a:schemeClr>
              </a:gs>
              <a:gs pos="0">
                <a:schemeClr val="accent2">
                  <a:alpha val="0"/>
                  <a:lumMod val="80000"/>
                  <a:lumOff val="20000"/>
                </a:schemeClr>
              </a:gs>
              <a:gs pos="100000">
                <a:schemeClr val="accent2">
                  <a:alpha val="70000"/>
                  <a:lumMod val="80000"/>
                  <a:lumOff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
            <a:extLst>
              <a:ext uri="{FF2B5EF4-FFF2-40B4-BE49-F238E27FC236}">
                <a16:creationId xmlns="" xmlns:a16="http://schemas.microsoft.com/office/drawing/2014/main" id="{87203AE6-F5A6-4660-966A-9904F52EDE9C}"/>
              </a:ext>
            </a:extLst>
          </p:cNvPr>
          <p:cNvSpPr/>
          <p:nvPr/>
        </p:nvSpPr>
        <p:spPr>
          <a:xfrm>
            <a:off x="7315200" y="1012824"/>
            <a:ext cx="9753600" cy="5315564"/>
          </a:xfrm>
          <a:prstGeom prst="rect">
            <a:avLst/>
          </a:prstGeom>
          <a:gradFill flip="none" rotWithShape="1">
            <a:gsLst>
              <a:gs pos="42000">
                <a:schemeClr val="accent2">
                  <a:alpha val="70000"/>
                  <a:lumMod val="80000"/>
                  <a:lumOff val="20000"/>
                </a:schemeClr>
              </a:gs>
              <a:gs pos="0">
                <a:schemeClr val="accent2">
                  <a:alpha val="0"/>
                  <a:lumMod val="80000"/>
                  <a:lumOff val="20000"/>
                </a:schemeClr>
              </a:gs>
              <a:gs pos="100000">
                <a:schemeClr val="accent2">
                  <a:alpha val="70000"/>
                  <a:lumMod val="80000"/>
                  <a:lumOff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1 Título"/>
          <p:cNvSpPr>
            <a:spLocks noGrp="1"/>
          </p:cNvSpPr>
          <p:nvPr>
            <p:ph type="title" idx="4294967295"/>
          </p:nvPr>
        </p:nvSpPr>
        <p:spPr>
          <a:xfrm>
            <a:off x="5600701" y="95250"/>
            <a:ext cx="6667500" cy="722312"/>
          </a:xfrm>
        </p:spPr>
        <p:txBody>
          <a:bodyPr/>
          <a:lstStyle/>
          <a:p>
            <a:r>
              <a:rPr lang="es-AR" dirty="0" smtClean="0">
                <a:solidFill>
                  <a:schemeClr val="bg1"/>
                </a:solidFill>
              </a:rPr>
              <a:t>Modelo de Computadoras</a:t>
            </a:r>
            <a:endParaRPr lang="es-AR" dirty="0">
              <a:solidFill>
                <a:schemeClr val="bg1"/>
              </a:solidFill>
            </a:endParaRPr>
          </a:p>
        </p:txBody>
      </p:sp>
      <p:sp>
        <p:nvSpPr>
          <p:cNvPr id="4" name="3 Marcador de número de diapositiva"/>
          <p:cNvSpPr>
            <a:spLocks noGrp="1"/>
          </p:cNvSpPr>
          <p:nvPr>
            <p:ph type="sldNum" sz="quarter" idx="4294967295"/>
          </p:nvPr>
        </p:nvSpPr>
        <p:spPr>
          <a:xfrm>
            <a:off x="9266238" y="6486525"/>
            <a:ext cx="2925762" cy="271463"/>
          </a:xfrm>
        </p:spPr>
        <p:txBody>
          <a:bodyPr/>
          <a:lstStyle/>
          <a:p>
            <a:r>
              <a:rPr lang="es-ES" sz="1800" smtClean="0">
                <a:solidFill>
                  <a:schemeClr val="tx1"/>
                </a:solidFill>
              </a:rPr>
              <a:t>Página</a:t>
            </a:r>
            <a:r>
              <a:rPr lang="en-US" sz="1800" smtClean="0">
                <a:solidFill>
                  <a:schemeClr val="tx1"/>
                </a:solidFill>
              </a:rPr>
              <a:t> </a:t>
            </a:r>
            <a:fld id="{042AED99-7FB4-404E-8A97-64753DCE42EC}" type="slidenum">
              <a:rPr lang="en-US" sz="1800" smtClean="0">
                <a:solidFill>
                  <a:schemeClr val="tx1"/>
                </a:solidFill>
              </a:rPr>
              <a:pPr/>
              <a:t>14</a:t>
            </a:fld>
            <a:endParaRPr lang="en-US" sz="1800">
              <a:solidFill>
                <a:schemeClr val="tx1"/>
              </a:solidFill>
            </a:endParaRPr>
          </a:p>
        </p:txBody>
      </p:sp>
      <p:grpSp>
        <p:nvGrpSpPr>
          <p:cNvPr id="28" name="27 Grupo"/>
          <p:cNvGrpSpPr/>
          <p:nvPr/>
        </p:nvGrpSpPr>
        <p:grpSpPr>
          <a:xfrm>
            <a:off x="7080502" y="1774825"/>
            <a:ext cx="1428760" cy="1603217"/>
            <a:chOff x="3714744" y="1857364"/>
            <a:chExt cx="1428760" cy="1603217"/>
          </a:xfrm>
        </p:grpSpPr>
        <p:sp>
          <p:nvSpPr>
            <p:cNvPr id="15" name="14 CuadroTexto"/>
            <p:cNvSpPr txBox="1"/>
            <p:nvPr/>
          </p:nvSpPr>
          <p:spPr>
            <a:xfrm>
              <a:off x="3714744" y="1857364"/>
              <a:ext cx="1428760" cy="857256"/>
            </a:xfrm>
            <a:prstGeom prst="rect">
              <a:avLst/>
            </a:prstGeom>
            <a:solidFill>
              <a:schemeClr val="accent4">
                <a:tint val="98000"/>
                <a:shade val="25000"/>
                <a:satMod val="250000"/>
              </a:schemeClr>
            </a:solidFill>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wrap="square" rtlCol="0" anchor="ctr" anchorCtr="0">
              <a:noAutofit/>
            </a:bodyPr>
            <a:lstStyle/>
            <a:p>
              <a:pPr algn="ctr"/>
              <a:r>
                <a:rPr lang="es-ES">
                  <a:solidFill>
                    <a:schemeClr val="bg1"/>
                  </a:solidFill>
                  <a:effectLst>
                    <a:outerShdw blurRad="38100" dist="38100" dir="2700000" algn="tl">
                      <a:srgbClr val="000000">
                        <a:alpha val="43137"/>
                      </a:srgbClr>
                    </a:outerShdw>
                  </a:effectLst>
                  <a:latin typeface="Cambria" pitchFamily="18" charset="0"/>
                </a:rPr>
                <a:t>Memoria</a:t>
              </a:r>
              <a:br>
                <a:rPr lang="es-ES">
                  <a:solidFill>
                    <a:schemeClr val="bg1"/>
                  </a:solidFill>
                  <a:effectLst>
                    <a:outerShdw blurRad="38100" dist="38100" dir="2700000" algn="tl">
                      <a:srgbClr val="000000">
                        <a:alpha val="43137"/>
                      </a:srgbClr>
                    </a:outerShdw>
                  </a:effectLst>
                  <a:latin typeface="Cambria" pitchFamily="18" charset="0"/>
                </a:rPr>
              </a:br>
              <a:r>
                <a:rPr lang="es-ES">
                  <a:solidFill>
                    <a:schemeClr val="bg1"/>
                  </a:solidFill>
                  <a:effectLst>
                    <a:outerShdw blurRad="38100" dist="38100" dir="2700000" algn="tl">
                      <a:srgbClr val="000000">
                        <a:alpha val="43137"/>
                      </a:srgbClr>
                    </a:outerShdw>
                  </a:effectLst>
                  <a:latin typeface="Cambria" pitchFamily="18" charset="0"/>
                </a:rPr>
                <a:t>temporal</a:t>
              </a:r>
            </a:p>
          </p:txBody>
        </p:sp>
        <p:cxnSp>
          <p:nvCxnSpPr>
            <p:cNvPr id="22" name="21 Conector recto de flecha"/>
            <p:cNvCxnSpPr>
              <a:stCxn id="14" idx="0"/>
              <a:endCxn id="15" idx="2"/>
            </p:cNvCxnSpPr>
            <p:nvPr/>
          </p:nvCxnSpPr>
          <p:spPr>
            <a:xfrm flipV="1">
              <a:off x="4429124" y="2714620"/>
              <a:ext cx="0" cy="745961"/>
            </a:xfrm>
            <a:prstGeom prst="straightConnector1">
              <a:avLst/>
            </a:prstGeom>
            <a:ln w="57150">
              <a:solidFill>
                <a:srgbClr val="FFC000"/>
              </a:solidFill>
              <a:headEnd type="stealth" w="lg" len="lg"/>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grpSp>
      <p:grpSp>
        <p:nvGrpSpPr>
          <p:cNvPr id="29" name="28 Grupo"/>
          <p:cNvGrpSpPr/>
          <p:nvPr/>
        </p:nvGrpSpPr>
        <p:grpSpPr>
          <a:xfrm>
            <a:off x="6723312" y="4236755"/>
            <a:ext cx="2143140" cy="1669333"/>
            <a:chOff x="3140426" y="3902807"/>
            <a:chExt cx="2143140" cy="1669333"/>
          </a:xfrm>
          <a:effectLst>
            <a:outerShdw blurRad="50800" dist="38100" dir="2700000" algn="tl" rotWithShape="0">
              <a:prstClr val="black">
                <a:alpha val="40000"/>
              </a:prstClr>
            </a:outerShdw>
          </a:effectLst>
        </p:grpSpPr>
        <p:sp>
          <p:nvSpPr>
            <p:cNvPr id="16" name="15 CuadroTexto"/>
            <p:cNvSpPr txBox="1"/>
            <p:nvPr/>
          </p:nvSpPr>
          <p:spPr>
            <a:xfrm>
              <a:off x="3140426" y="4714884"/>
              <a:ext cx="2143140" cy="857256"/>
            </a:xfrm>
            <a:prstGeom prst="rect">
              <a:avLst/>
            </a:prstGeom>
            <a:solidFill>
              <a:schemeClr val="accent4">
                <a:tint val="98000"/>
                <a:shade val="25000"/>
                <a:satMod val="250000"/>
              </a:schemeClr>
            </a:solidFill>
          </p:spPr>
          <p:style>
            <a:lnRef idx="1">
              <a:schemeClr val="accent4"/>
            </a:lnRef>
            <a:fillRef idx="3">
              <a:schemeClr val="accent4"/>
            </a:fillRef>
            <a:effectRef idx="2">
              <a:schemeClr val="accent4"/>
            </a:effectRef>
            <a:fontRef idx="minor">
              <a:schemeClr val="lt1"/>
            </a:fontRef>
          </p:style>
          <p:txBody>
            <a:bodyPr wrap="square" rtlCol="0" anchor="ctr" anchorCtr="0">
              <a:noAutofit/>
            </a:bodyPr>
            <a:lstStyle/>
            <a:p>
              <a:pPr algn="ctr"/>
              <a:r>
                <a:rPr lang="es-ES">
                  <a:solidFill>
                    <a:schemeClr val="bg1"/>
                  </a:solidFill>
                  <a:effectLst>
                    <a:outerShdw blurRad="38100" dist="38100" dir="2700000" algn="tl">
                      <a:srgbClr val="000000">
                        <a:alpha val="43137"/>
                      </a:srgbClr>
                    </a:outerShdw>
                  </a:effectLst>
                  <a:latin typeface="Cambria" pitchFamily="18" charset="0"/>
                </a:rPr>
                <a:t>Almacenamiento</a:t>
              </a:r>
              <a:br>
                <a:rPr lang="es-ES">
                  <a:solidFill>
                    <a:schemeClr val="bg1"/>
                  </a:solidFill>
                  <a:effectLst>
                    <a:outerShdw blurRad="38100" dist="38100" dir="2700000" algn="tl">
                      <a:srgbClr val="000000">
                        <a:alpha val="43137"/>
                      </a:srgbClr>
                    </a:outerShdw>
                  </a:effectLst>
                  <a:latin typeface="Cambria" pitchFamily="18" charset="0"/>
                </a:rPr>
              </a:br>
              <a:r>
                <a:rPr lang="es-ES">
                  <a:solidFill>
                    <a:schemeClr val="bg1"/>
                  </a:solidFill>
                  <a:effectLst>
                    <a:outerShdw blurRad="38100" dist="38100" dir="2700000" algn="tl">
                      <a:srgbClr val="000000">
                        <a:alpha val="43137"/>
                      </a:srgbClr>
                    </a:outerShdw>
                  </a:effectLst>
                  <a:latin typeface="Cambria" pitchFamily="18" charset="0"/>
                </a:rPr>
                <a:t>permanente</a:t>
              </a:r>
            </a:p>
          </p:txBody>
        </p:sp>
        <p:cxnSp>
          <p:nvCxnSpPr>
            <p:cNvPr id="25" name="24 Conector recto de flecha"/>
            <p:cNvCxnSpPr/>
            <p:nvPr/>
          </p:nvCxnSpPr>
          <p:spPr>
            <a:xfrm rot="5400000" flipH="1" flipV="1">
              <a:off x="3802894" y="4313929"/>
              <a:ext cx="823038" cy="794"/>
            </a:xfrm>
            <a:prstGeom prst="straightConnector1">
              <a:avLst/>
            </a:prstGeom>
            <a:ln w="57150">
              <a:solidFill>
                <a:srgbClr val="FFC000"/>
              </a:solidFill>
              <a:headEnd type="stealth" w="lg" len="lg"/>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grpSp>
      <p:grpSp>
        <p:nvGrpSpPr>
          <p:cNvPr id="36" name="35 Grupo"/>
          <p:cNvGrpSpPr/>
          <p:nvPr/>
        </p:nvGrpSpPr>
        <p:grpSpPr>
          <a:xfrm>
            <a:off x="4294420" y="3369331"/>
            <a:ext cx="2786082" cy="2477460"/>
            <a:chOff x="1071538" y="3286124"/>
            <a:chExt cx="2786082" cy="2477460"/>
          </a:xfrm>
        </p:grpSpPr>
        <p:grpSp>
          <p:nvGrpSpPr>
            <p:cNvPr id="26" name="25 Grupo"/>
            <p:cNvGrpSpPr/>
            <p:nvPr/>
          </p:nvGrpSpPr>
          <p:grpSpPr>
            <a:xfrm>
              <a:off x="1071538" y="3286124"/>
              <a:ext cx="2786082" cy="857256"/>
              <a:chOff x="1071538" y="3286124"/>
              <a:chExt cx="2786082" cy="857256"/>
            </a:xfrm>
          </p:grpSpPr>
          <p:sp>
            <p:nvSpPr>
              <p:cNvPr id="17" name="16 CuadroTexto"/>
              <p:cNvSpPr txBox="1"/>
              <p:nvPr/>
            </p:nvSpPr>
            <p:spPr>
              <a:xfrm>
                <a:off x="1071538" y="3286124"/>
                <a:ext cx="1428760" cy="857256"/>
              </a:xfrm>
              <a:prstGeom prst="rect">
                <a:avLst/>
              </a:prstGeom>
              <a:solidFill>
                <a:schemeClr val="accent6">
                  <a:tint val="98000"/>
                  <a:shade val="25000"/>
                  <a:satMod val="250000"/>
                </a:schemeClr>
              </a:solidFill>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square" rtlCol="0" anchor="ctr" anchorCtr="0">
                <a:noAutofit/>
              </a:bodyPr>
              <a:lstStyle/>
              <a:p>
                <a:pPr algn="ctr"/>
                <a:r>
                  <a:rPr lang="es-ES">
                    <a:solidFill>
                      <a:schemeClr val="bg1"/>
                    </a:solidFill>
                    <a:effectLst>
                      <a:outerShdw blurRad="38100" dist="38100" dir="2700000" algn="tl">
                        <a:srgbClr val="000000">
                          <a:alpha val="43137"/>
                        </a:srgbClr>
                      </a:outerShdw>
                    </a:effectLst>
                    <a:latin typeface="Cambria" pitchFamily="18" charset="0"/>
                  </a:rPr>
                  <a:t>Dispositivos</a:t>
                </a:r>
                <a:br>
                  <a:rPr lang="es-ES">
                    <a:solidFill>
                      <a:schemeClr val="bg1"/>
                    </a:solidFill>
                    <a:effectLst>
                      <a:outerShdw blurRad="38100" dist="38100" dir="2700000" algn="tl">
                        <a:srgbClr val="000000">
                          <a:alpha val="43137"/>
                        </a:srgbClr>
                      </a:outerShdw>
                    </a:effectLst>
                    <a:latin typeface="Cambria" pitchFamily="18" charset="0"/>
                  </a:rPr>
                </a:br>
                <a:r>
                  <a:rPr lang="es-ES">
                    <a:solidFill>
                      <a:schemeClr val="bg1"/>
                    </a:solidFill>
                    <a:effectLst>
                      <a:outerShdw blurRad="38100" dist="38100" dir="2700000" algn="tl">
                        <a:srgbClr val="000000">
                          <a:alpha val="43137"/>
                        </a:srgbClr>
                      </a:outerShdw>
                    </a:effectLst>
                    <a:latin typeface="Cambria" pitchFamily="18" charset="0"/>
                  </a:rPr>
                  <a:t>de entrada</a:t>
                </a:r>
              </a:p>
            </p:txBody>
          </p:sp>
          <p:cxnSp>
            <p:nvCxnSpPr>
              <p:cNvPr id="20" name="19 Conector recto de flecha"/>
              <p:cNvCxnSpPr>
                <a:stCxn id="17" idx="3"/>
                <a:endCxn id="14" idx="1"/>
              </p:cNvCxnSpPr>
              <p:nvPr/>
            </p:nvCxnSpPr>
            <p:spPr>
              <a:xfrm>
                <a:off x="2500298" y="3714752"/>
                <a:ext cx="1357322" cy="8711"/>
              </a:xfrm>
              <a:prstGeom prst="straightConnector1">
                <a:avLst/>
              </a:prstGeom>
              <a:ln w="57150">
                <a:solidFill>
                  <a:srgbClr val="FFC000"/>
                </a:solidFill>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grpSp>
        <p:sp>
          <p:nvSpPr>
            <p:cNvPr id="34" name="33 CuadroTexto"/>
            <p:cNvSpPr txBox="1"/>
            <p:nvPr/>
          </p:nvSpPr>
          <p:spPr>
            <a:xfrm>
              <a:off x="1311660" y="4286256"/>
              <a:ext cx="910506" cy="1477328"/>
            </a:xfrm>
            <a:prstGeom prst="rect">
              <a:avLst/>
            </a:prstGeom>
            <a:noFill/>
          </p:spPr>
          <p:txBody>
            <a:bodyPr wrap="none" rtlCol="0">
              <a:spAutoFit/>
            </a:bodyPr>
            <a:lstStyle/>
            <a:p>
              <a:pPr algn="ctr"/>
              <a:r>
                <a:rPr lang="es-ES">
                  <a:solidFill>
                    <a:schemeClr val="bg1"/>
                  </a:solidFill>
                  <a:effectLst>
                    <a:outerShdw blurRad="38100" dist="38100" dir="2700000" algn="tl">
                      <a:srgbClr val="000000">
                        <a:alpha val="43137"/>
                      </a:srgbClr>
                    </a:outerShdw>
                  </a:effectLst>
                  <a:latin typeface="+mj-lt"/>
                </a:rPr>
                <a:t>Teclado</a:t>
              </a:r>
              <a:br>
                <a:rPr lang="es-ES">
                  <a:solidFill>
                    <a:schemeClr val="bg1"/>
                  </a:solidFill>
                  <a:effectLst>
                    <a:outerShdw blurRad="38100" dist="38100" dir="2700000" algn="tl">
                      <a:srgbClr val="000000">
                        <a:alpha val="43137"/>
                      </a:srgbClr>
                    </a:outerShdw>
                  </a:effectLst>
                  <a:latin typeface="+mj-lt"/>
                </a:rPr>
              </a:br>
              <a:r>
                <a:rPr lang="es-ES">
                  <a:solidFill>
                    <a:schemeClr val="bg1"/>
                  </a:solidFill>
                  <a:effectLst>
                    <a:outerShdw blurRad="38100" dist="38100" dir="2700000" algn="tl">
                      <a:srgbClr val="000000">
                        <a:alpha val="43137"/>
                      </a:srgbClr>
                    </a:outerShdw>
                  </a:effectLst>
                  <a:latin typeface="+mj-lt"/>
                </a:rPr>
                <a:t>Ratón</a:t>
              </a:r>
              <a:br>
                <a:rPr lang="es-ES">
                  <a:solidFill>
                    <a:schemeClr val="bg1"/>
                  </a:solidFill>
                  <a:effectLst>
                    <a:outerShdw blurRad="38100" dist="38100" dir="2700000" algn="tl">
                      <a:srgbClr val="000000">
                        <a:alpha val="43137"/>
                      </a:srgbClr>
                    </a:outerShdw>
                  </a:effectLst>
                  <a:latin typeface="+mj-lt"/>
                </a:rPr>
              </a:br>
              <a:r>
                <a:rPr lang="es-ES">
                  <a:solidFill>
                    <a:schemeClr val="bg1"/>
                  </a:solidFill>
                  <a:effectLst>
                    <a:outerShdw blurRad="38100" dist="38100" dir="2700000" algn="tl">
                      <a:srgbClr val="000000">
                        <a:alpha val="43137"/>
                      </a:srgbClr>
                    </a:outerShdw>
                  </a:effectLst>
                  <a:latin typeface="+mj-lt"/>
                </a:rPr>
                <a:t>Escáner</a:t>
              </a:r>
              <a:br>
                <a:rPr lang="es-ES">
                  <a:solidFill>
                    <a:schemeClr val="bg1"/>
                  </a:solidFill>
                  <a:effectLst>
                    <a:outerShdw blurRad="38100" dist="38100" dir="2700000" algn="tl">
                      <a:srgbClr val="000000">
                        <a:alpha val="43137"/>
                      </a:srgbClr>
                    </a:outerShdw>
                  </a:effectLst>
                  <a:latin typeface="+mj-lt"/>
                </a:rPr>
              </a:br>
              <a:r>
                <a:rPr lang="es-ES">
                  <a:solidFill>
                    <a:schemeClr val="bg1"/>
                  </a:solidFill>
                  <a:effectLst>
                    <a:outerShdw blurRad="38100" dist="38100" dir="2700000" algn="tl">
                      <a:srgbClr val="000000">
                        <a:alpha val="43137"/>
                      </a:srgbClr>
                    </a:outerShdw>
                  </a:effectLst>
                  <a:latin typeface="+mj-lt"/>
                </a:rPr>
                <a:t>Táctil</a:t>
              </a:r>
              <a:br>
                <a:rPr lang="es-ES">
                  <a:solidFill>
                    <a:schemeClr val="bg1"/>
                  </a:solidFill>
                  <a:effectLst>
                    <a:outerShdw blurRad="38100" dist="38100" dir="2700000" algn="tl">
                      <a:srgbClr val="000000">
                        <a:alpha val="43137"/>
                      </a:srgbClr>
                    </a:outerShdw>
                  </a:effectLst>
                  <a:latin typeface="+mj-lt"/>
                </a:rPr>
              </a:br>
              <a:r>
                <a:rPr lang="es-ES">
                  <a:solidFill>
                    <a:schemeClr val="bg1"/>
                  </a:solidFill>
                  <a:effectLst>
                    <a:outerShdw blurRad="38100" dist="38100" dir="2700000" algn="tl">
                      <a:srgbClr val="000000">
                        <a:alpha val="43137"/>
                      </a:srgbClr>
                    </a:outerShdw>
                  </a:effectLst>
                  <a:latin typeface="+mj-lt"/>
                </a:rPr>
                <a:t>…</a:t>
              </a:r>
            </a:p>
          </p:txBody>
        </p:sp>
      </p:grpSp>
      <p:grpSp>
        <p:nvGrpSpPr>
          <p:cNvPr id="37" name="36 Grupo"/>
          <p:cNvGrpSpPr/>
          <p:nvPr/>
        </p:nvGrpSpPr>
        <p:grpSpPr>
          <a:xfrm>
            <a:off x="8509262" y="3369332"/>
            <a:ext cx="2928958" cy="2200461"/>
            <a:chOff x="4714876" y="3286124"/>
            <a:chExt cx="2928958" cy="2200461"/>
          </a:xfrm>
          <a:effectLst>
            <a:outerShdw blurRad="50800" dist="38100" dir="2700000" algn="tl" rotWithShape="0">
              <a:prstClr val="black">
                <a:alpha val="40000"/>
              </a:prstClr>
            </a:outerShdw>
          </a:effectLst>
        </p:grpSpPr>
        <p:grpSp>
          <p:nvGrpSpPr>
            <p:cNvPr id="27" name="26 Grupo"/>
            <p:cNvGrpSpPr/>
            <p:nvPr/>
          </p:nvGrpSpPr>
          <p:grpSpPr>
            <a:xfrm>
              <a:off x="4714876" y="3286124"/>
              <a:ext cx="2928958" cy="857256"/>
              <a:chOff x="4714876" y="3286124"/>
              <a:chExt cx="2928958" cy="857256"/>
            </a:xfrm>
          </p:grpSpPr>
          <p:sp>
            <p:nvSpPr>
              <p:cNvPr id="18" name="17 CuadroTexto"/>
              <p:cNvSpPr txBox="1"/>
              <p:nvPr/>
            </p:nvSpPr>
            <p:spPr>
              <a:xfrm>
                <a:off x="6215074" y="3286124"/>
                <a:ext cx="1428760" cy="857256"/>
              </a:xfrm>
              <a:prstGeom prst="rect">
                <a:avLst/>
              </a:prstGeom>
              <a:solidFill>
                <a:schemeClr val="accent6">
                  <a:tint val="98000"/>
                  <a:shade val="25000"/>
                  <a:satMod val="250000"/>
                </a:schemeClr>
              </a:solidFill>
            </p:spPr>
            <p:style>
              <a:lnRef idx="1">
                <a:schemeClr val="accent6"/>
              </a:lnRef>
              <a:fillRef idx="3">
                <a:schemeClr val="accent6"/>
              </a:fillRef>
              <a:effectRef idx="2">
                <a:schemeClr val="accent6"/>
              </a:effectRef>
              <a:fontRef idx="minor">
                <a:schemeClr val="lt1"/>
              </a:fontRef>
            </p:style>
            <p:txBody>
              <a:bodyPr wrap="square" rtlCol="0" anchor="ctr" anchorCtr="0">
                <a:noAutofit/>
              </a:bodyPr>
              <a:lstStyle/>
              <a:p>
                <a:pPr algn="ctr"/>
                <a:r>
                  <a:rPr lang="es-ES">
                    <a:solidFill>
                      <a:schemeClr val="bg1"/>
                    </a:solidFill>
                    <a:effectLst>
                      <a:outerShdw blurRad="38100" dist="38100" dir="2700000" algn="tl">
                        <a:srgbClr val="000000">
                          <a:alpha val="43137"/>
                        </a:srgbClr>
                      </a:outerShdw>
                    </a:effectLst>
                    <a:latin typeface="Cambria" pitchFamily="18" charset="0"/>
                  </a:rPr>
                  <a:t>Dispositivos</a:t>
                </a:r>
                <a:br>
                  <a:rPr lang="es-ES">
                    <a:solidFill>
                      <a:schemeClr val="bg1"/>
                    </a:solidFill>
                    <a:effectLst>
                      <a:outerShdw blurRad="38100" dist="38100" dir="2700000" algn="tl">
                        <a:srgbClr val="000000">
                          <a:alpha val="43137"/>
                        </a:srgbClr>
                      </a:outerShdw>
                    </a:effectLst>
                    <a:latin typeface="Cambria" pitchFamily="18" charset="0"/>
                  </a:rPr>
                </a:br>
                <a:r>
                  <a:rPr lang="es-ES">
                    <a:solidFill>
                      <a:schemeClr val="bg1"/>
                    </a:solidFill>
                    <a:effectLst>
                      <a:outerShdw blurRad="38100" dist="38100" dir="2700000" algn="tl">
                        <a:srgbClr val="000000">
                          <a:alpha val="43137"/>
                        </a:srgbClr>
                      </a:outerShdw>
                    </a:effectLst>
                    <a:latin typeface="Cambria" pitchFamily="18" charset="0"/>
                  </a:rPr>
                  <a:t>de salida</a:t>
                </a:r>
              </a:p>
            </p:txBody>
          </p:sp>
          <p:cxnSp>
            <p:nvCxnSpPr>
              <p:cNvPr id="21" name="20 Conector recto de flecha"/>
              <p:cNvCxnSpPr>
                <a:stCxn id="14" idx="3"/>
                <a:endCxn id="18" idx="1"/>
              </p:cNvCxnSpPr>
              <p:nvPr/>
            </p:nvCxnSpPr>
            <p:spPr>
              <a:xfrm flipV="1">
                <a:off x="4714876" y="3714752"/>
                <a:ext cx="1500198" cy="8710"/>
              </a:xfrm>
              <a:prstGeom prst="straightConnector1">
                <a:avLst/>
              </a:prstGeom>
              <a:ln w="57150">
                <a:solidFill>
                  <a:srgbClr val="FFC000"/>
                </a:solidFill>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grpSp>
        <p:sp>
          <p:nvSpPr>
            <p:cNvPr id="35" name="34 CuadroTexto"/>
            <p:cNvSpPr txBox="1"/>
            <p:nvPr/>
          </p:nvSpPr>
          <p:spPr>
            <a:xfrm>
              <a:off x="6328600" y="4286256"/>
              <a:ext cx="1138710" cy="1200329"/>
            </a:xfrm>
            <a:prstGeom prst="rect">
              <a:avLst/>
            </a:prstGeom>
            <a:noFill/>
          </p:spPr>
          <p:txBody>
            <a:bodyPr wrap="none" rtlCol="0">
              <a:spAutoFit/>
            </a:bodyPr>
            <a:lstStyle/>
            <a:p>
              <a:pPr algn="ctr"/>
              <a:r>
                <a:rPr lang="es-ES">
                  <a:solidFill>
                    <a:schemeClr val="bg1"/>
                  </a:solidFill>
                  <a:effectLst>
                    <a:outerShdw blurRad="38100" dist="38100" dir="2700000" algn="tl">
                      <a:srgbClr val="000000">
                        <a:alpha val="43137"/>
                      </a:srgbClr>
                    </a:outerShdw>
                  </a:effectLst>
                  <a:latin typeface="+mj-lt"/>
                </a:rPr>
                <a:t>Monitor</a:t>
              </a:r>
              <a:br>
                <a:rPr lang="es-ES">
                  <a:solidFill>
                    <a:schemeClr val="bg1"/>
                  </a:solidFill>
                  <a:effectLst>
                    <a:outerShdw blurRad="38100" dist="38100" dir="2700000" algn="tl">
                      <a:srgbClr val="000000">
                        <a:alpha val="43137"/>
                      </a:srgbClr>
                    </a:outerShdw>
                  </a:effectLst>
                  <a:latin typeface="+mj-lt"/>
                </a:rPr>
              </a:br>
              <a:r>
                <a:rPr lang="es-ES">
                  <a:solidFill>
                    <a:schemeClr val="bg1"/>
                  </a:solidFill>
                  <a:effectLst>
                    <a:outerShdw blurRad="38100" dist="38100" dir="2700000" algn="tl">
                      <a:srgbClr val="000000">
                        <a:alpha val="43137"/>
                      </a:srgbClr>
                    </a:outerShdw>
                  </a:effectLst>
                  <a:latin typeface="+mj-lt"/>
                </a:rPr>
                <a:t>Impresora</a:t>
              </a:r>
              <a:br>
                <a:rPr lang="es-ES">
                  <a:solidFill>
                    <a:schemeClr val="bg1"/>
                  </a:solidFill>
                  <a:effectLst>
                    <a:outerShdw blurRad="38100" dist="38100" dir="2700000" algn="tl">
                      <a:srgbClr val="000000">
                        <a:alpha val="43137"/>
                      </a:srgbClr>
                    </a:outerShdw>
                  </a:effectLst>
                  <a:latin typeface="+mj-lt"/>
                </a:rPr>
              </a:br>
              <a:r>
                <a:rPr lang="es-ES">
                  <a:solidFill>
                    <a:schemeClr val="bg1"/>
                  </a:solidFill>
                  <a:effectLst>
                    <a:outerShdw blurRad="38100" dist="38100" dir="2700000" algn="tl">
                      <a:srgbClr val="000000">
                        <a:alpha val="43137"/>
                      </a:srgbClr>
                    </a:outerShdw>
                  </a:effectLst>
                  <a:latin typeface="+mj-lt"/>
                </a:rPr>
                <a:t>Altavoz</a:t>
              </a:r>
              <a:br>
                <a:rPr lang="es-ES">
                  <a:solidFill>
                    <a:schemeClr val="bg1"/>
                  </a:solidFill>
                  <a:effectLst>
                    <a:outerShdw blurRad="38100" dist="38100" dir="2700000" algn="tl">
                      <a:srgbClr val="000000">
                        <a:alpha val="43137"/>
                      </a:srgbClr>
                    </a:outerShdw>
                  </a:effectLst>
                  <a:latin typeface="+mj-lt"/>
                </a:rPr>
              </a:br>
              <a:r>
                <a:rPr lang="es-ES">
                  <a:solidFill>
                    <a:schemeClr val="bg1"/>
                  </a:solidFill>
                  <a:effectLst>
                    <a:outerShdw blurRad="38100" dist="38100" dir="2700000" algn="tl">
                      <a:srgbClr val="000000">
                        <a:alpha val="43137"/>
                      </a:srgbClr>
                    </a:outerShdw>
                  </a:effectLst>
                  <a:latin typeface="+mj-lt"/>
                </a:rPr>
                <a:t>…</a:t>
              </a:r>
            </a:p>
          </p:txBody>
        </p:sp>
      </p:grpSp>
      <p:grpSp>
        <p:nvGrpSpPr>
          <p:cNvPr id="24" name="23 Grupo"/>
          <p:cNvGrpSpPr/>
          <p:nvPr/>
        </p:nvGrpSpPr>
        <p:grpSpPr>
          <a:xfrm>
            <a:off x="7080502" y="2841265"/>
            <a:ext cx="3334598" cy="1427819"/>
            <a:chOff x="3757682" y="2772217"/>
            <a:chExt cx="3334598" cy="1427819"/>
          </a:xfrm>
        </p:grpSpPr>
        <p:sp>
          <p:nvSpPr>
            <p:cNvPr id="43" name="42 CuadroTexto"/>
            <p:cNvSpPr txBox="1"/>
            <p:nvPr/>
          </p:nvSpPr>
          <p:spPr>
            <a:xfrm>
              <a:off x="4700150" y="2772217"/>
              <a:ext cx="2392130" cy="584775"/>
            </a:xfrm>
            <a:prstGeom prst="rect">
              <a:avLst/>
            </a:prstGeom>
            <a:noFill/>
          </p:spPr>
          <p:txBody>
            <a:bodyPr wrap="none" rtlCol="0">
              <a:spAutoFit/>
            </a:bodyPr>
            <a:lstStyle/>
            <a:p>
              <a:r>
                <a:rPr lang="es-ES" sz="1600">
                  <a:solidFill>
                    <a:schemeClr val="bg1"/>
                  </a:solidFill>
                  <a:effectLst>
                    <a:outerShdw blurRad="38100" dist="38100" dir="2700000" algn="tl">
                      <a:srgbClr val="000000">
                        <a:alpha val="43137"/>
                      </a:srgbClr>
                    </a:outerShdw>
                  </a:effectLst>
                  <a:latin typeface="+mj-lt"/>
                </a:rPr>
                <a:t>Unidad Central de Proceso</a:t>
              </a:r>
              <a:br>
                <a:rPr lang="es-ES" sz="1600">
                  <a:solidFill>
                    <a:schemeClr val="bg1"/>
                  </a:solidFill>
                  <a:effectLst>
                    <a:outerShdw blurRad="38100" dist="38100" dir="2700000" algn="tl">
                      <a:srgbClr val="000000">
                        <a:alpha val="43137"/>
                      </a:srgbClr>
                    </a:outerShdw>
                  </a:effectLst>
                  <a:latin typeface="+mj-lt"/>
                </a:rPr>
              </a:br>
              <a:r>
                <a:rPr lang="en-US" sz="1600" i="1">
                  <a:solidFill>
                    <a:schemeClr val="bg1"/>
                  </a:solidFill>
                  <a:effectLst>
                    <a:outerShdw blurRad="38100" dist="38100" dir="2700000" algn="tl">
                      <a:srgbClr val="000000">
                        <a:alpha val="43137"/>
                      </a:srgbClr>
                    </a:outerShdw>
                  </a:effectLst>
                  <a:latin typeface="+mj-lt"/>
                </a:rPr>
                <a:t>Central Processor Unit</a:t>
              </a:r>
              <a:endParaRPr lang="en-US" sz="1600">
                <a:solidFill>
                  <a:schemeClr val="bg1"/>
                </a:solidFill>
                <a:effectLst>
                  <a:outerShdw blurRad="38100" dist="38100" dir="2700000" algn="tl">
                    <a:srgbClr val="000000">
                      <a:alpha val="43137"/>
                    </a:srgbClr>
                  </a:outerShdw>
                </a:effectLst>
                <a:latin typeface="+mj-lt"/>
              </a:endParaRPr>
            </a:p>
          </p:txBody>
        </p:sp>
        <p:sp>
          <p:nvSpPr>
            <p:cNvPr id="14" name="13 CuadroTexto"/>
            <p:cNvSpPr txBox="1"/>
            <p:nvPr/>
          </p:nvSpPr>
          <p:spPr>
            <a:xfrm>
              <a:off x="3757682" y="3342780"/>
              <a:ext cx="1428760" cy="857256"/>
            </a:xfrm>
            <a:prstGeom prst="rect">
              <a:avLst/>
            </a:prstGeom>
            <a:solidFill>
              <a:schemeClr val="accent2">
                <a:tint val="98000"/>
                <a:shade val="25000"/>
                <a:satMod val="250000"/>
              </a:schemeClr>
            </a:solidFill>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chorCtr="0">
              <a:noAutofit/>
            </a:bodyPr>
            <a:lstStyle/>
            <a:p>
              <a:pPr algn="ctr"/>
              <a:r>
                <a:rPr lang="es-ES">
                  <a:solidFill>
                    <a:schemeClr val="bg1"/>
                  </a:solidFill>
                  <a:effectLst>
                    <a:outerShdw blurRad="38100" dist="38100" dir="2700000" algn="tl">
                      <a:srgbClr val="000000">
                        <a:alpha val="43137"/>
                      </a:srgbClr>
                    </a:outerShdw>
                  </a:effectLst>
                  <a:latin typeface="Cambria" pitchFamily="18" charset="0"/>
                </a:rPr>
                <a:t>C.P.U.</a:t>
              </a:r>
            </a:p>
          </p:txBody>
        </p:sp>
      </p:grpSp>
      <p:sp>
        <p:nvSpPr>
          <p:cNvPr id="30" name="Footer Placeholder 4"/>
          <p:cNvSpPr txBox="1">
            <a:spLocks/>
          </p:cNvSpPr>
          <p:nvPr/>
        </p:nvSpPr>
        <p:spPr>
          <a:xfrm>
            <a:off x="335360" y="6525344"/>
            <a:ext cx="5029200" cy="2286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mtClean="0">
                <a:solidFill>
                  <a:schemeClr val="bg1"/>
                </a:solidFill>
              </a:rPr>
              <a:t>ISFT n151 – Algoritmos y Estructuras de Datos</a:t>
            </a:r>
            <a:endParaRPr lang="es-ES">
              <a:solidFill>
                <a:schemeClr val="bg1"/>
              </a:solidFill>
            </a:endParaRPr>
          </a:p>
        </p:txBody>
      </p:sp>
      <p:sp>
        <p:nvSpPr>
          <p:cNvPr id="32" name="Rectángulo 31"/>
          <p:cNvSpPr/>
          <p:nvPr/>
        </p:nvSpPr>
        <p:spPr>
          <a:xfrm>
            <a:off x="85041" y="1550335"/>
            <a:ext cx="2497523" cy="4154984"/>
          </a:xfrm>
          <a:prstGeom prst="rect">
            <a:avLst/>
          </a:prstGeom>
        </p:spPr>
        <p:txBody>
          <a:bodyPr wrap="square">
            <a:spAutoFit/>
          </a:bodyPr>
          <a:lstStyle/>
          <a:p>
            <a:r>
              <a:rPr lang="es-ES" sz="2000" dirty="0">
                <a:solidFill>
                  <a:schemeClr val="bg1"/>
                </a:solidFill>
                <a:latin typeface="arial" panose="020B0604020202020204" pitchFamily="34" charset="0"/>
              </a:rPr>
              <a:t>La </a:t>
            </a:r>
            <a:r>
              <a:rPr lang="es-ES" sz="2000" b="1" dirty="0">
                <a:solidFill>
                  <a:schemeClr val="bg1"/>
                </a:solidFill>
                <a:latin typeface="arial" panose="020B0604020202020204" pitchFamily="34" charset="0"/>
              </a:rPr>
              <a:t>arquitectura</a:t>
            </a:r>
            <a:r>
              <a:rPr lang="es-ES" sz="2000" dirty="0">
                <a:solidFill>
                  <a:schemeClr val="bg1"/>
                </a:solidFill>
                <a:latin typeface="arial" panose="020B0604020202020204" pitchFamily="34" charset="0"/>
              </a:rPr>
              <a:t> de </a:t>
            </a:r>
            <a:r>
              <a:rPr lang="es-ES" sz="2000" b="1" dirty="0">
                <a:solidFill>
                  <a:schemeClr val="bg1"/>
                </a:solidFill>
                <a:latin typeface="arial" panose="020B0604020202020204" pitchFamily="34" charset="0"/>
              </a:rPr>
              <a:t>von Neumann</a:t>
            </a:r>
            <a:r>
              <a:rPr lang="es-ES" sz="2000" dirty="0">
                <a:solidFill>
                  <a:schemeClr val="bg1"/>
                </a:solidFill>
                <a:latin typeface="arial" panose="020B0604020202020204" pitchFamily="34" charset="0"/>
              </a:rPr>
              <a:t>, </a:t>
            </a:r>
            <a:endParaRPr lang="es-ES" sz="2000" dirty="0" smtClean="0">
              <a:solidFill>
                <a:schemeClr val="bg1"/>
              </a:solidFill>
              <a:latin typeface="arial" panose="020B0604020202020204" pitchFamily="34" charset="0"/>
            </a:endParaRPr>
          </a:p>
          <a:p>
            <a:endParaRPr lang="es-ES" sz="1600" dirty="0" smtClean="0">
              <a:solidFill>
                <a:schemeClr val="bg1"/>
              </a:solidFill>
              <a:latin typeface="arial" panose="020B0604020202020204" pitchFamily="34" charset="0"/>
            </a:endParaRPr>
          </a:p>
          <a:p>
            <a:r>
              <a:rPr lang="es-ES" sz="1600" dirty="0" smtClean="0">
                <a:solidFill>
                  <a:schemeClr val="bg1"/>
                </a:solidFill>
                <a:latin typeface="arial" panose="020B0604020202020204" pitchFamily="34" charset="0"/>
              </a:rPr>
              <a:t>En </a:t>
            </a:r>
            <a:r>
              <a:rPr lang="es-ES" sz="1600" dirty="0">
                <a:solidFill>
                  <a:schemeClr val="bg1"/>
                </a:solidFill>
                <a:latin typeface="arial" panose="020B0604020202020204" pitchFamily="34" charset="0"/>
              </a:rPr>
              <a:t>la que están claramente inspirados los ordenadores actuales, propone la utilización de una unidad central de procesamiento o CPU, que contiene una unidad aritmético lógica capaz de llevar a cabo cálculos matemáticos sencillos, un conjunto de registros que permiten el almacenamiento </a:t>
            </a:r>
            <a:endParaRPr lang="es-AR" sz="1600" dirty="0">
              <a:solidFill>
                <a:schemeClr val="bg1"/>
              </a:solidFill>
            </a:endParaRPr>
          </a:p>
        </p:txBody>
      </p:sp>
    </p:spTree>
    <p:extLst>
      <p:ext uri="{BB962C8B-B14F-4D97-AF65-F5344CB8AC3E}">
        <p14:creationId xmlns="" xmlns:p14="http://schemas.microsoft.com/office/powerpoint/2010/main" val="1423441177"/>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10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10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10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up)">
                                      <p:cBhvr>
                                        <p:cTn id="26"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18"/>
          <p:cNvSpPr/>
          <p:nvPr/>
        </p:nvSpPr>
        <p:spPr>
          <a:xfrm>
            <a:off x="1481135" y="1418869"/>
            <a:ext cx="10178192" cy="5020394"/>
          </a:xfrm>
          <a:prstGeom prst="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1 Título"/>
          <p:cNvSpPr>
            <a:spLocks noGrp="1"/>
          </p:cNvSpPr>
          <p:nvPr>
            <p:ph type="title" idx="4294967295"/>
          </p:nvPr>
        </p:nvSpPr>
        <p:spPr>
          <a:xfrm>
            <a:off x="0" y="42863"/>
            <a:ext cx="10772775" cy="1657350"/>
          </a:xfrm>
        </p:spPr>
        <p:txBody>
          <a:bodyPr/>
          <a:lstStyle/>
          <a:p>
            <a:r>
              <a:rPr lang="es-AR" dirty="0" smtClean="0">
                <a:solidFill>
                  <a:schemeClr val="bg1"/>
                </a:solidFill>
              </a:rPr>
              <a:t>Computadoras</a:t>
            </a:r>
            <a:endParaRPr lang="es-AR" dirty="0">
              <a:solidFill>
                <a:schemeClr val="bg1"/>
              </a:solidFill>
            </a:endParaRPr>
          </a:p>
        </p:txBody>
      </p:sp>
      <p:sp>
        <p:nvSpPr>
          <p:cNvPr id="3" name="2 Marcador de contenido"/>
          <p:cNvSpPr>
            <a:spLocks noGrp="1"/>
          </p:cNvSpPr>
          <p:nvPr>
            <p:ph idx="4294967295"/>
          </p:nvPr>
        </p:nvSpPr>
        <p:spPr>
          <a:xfrm>
            <a:off x="0" y="638175"/>
            <a:ext cx="8229600" cy="5110163"/>
          </a:xfrm>
        </p:spPr>
        <p:txBody>
          <a:bodyPr/>
          <a:lstStyle/>
          <a:p>
            <a:r>
              <a:rPr lang="es-AR" sz="2800" dirty="0" smtClean="0">
                <a:solidFill>
                  <a:schemeClr val="bg2">
                    <a:lumMod val="20000"/>
                    <a:lumOff val="80000"/>
                  </a:schemeClr>
                </a:solidFill>
              </a:rPr>
              <a:t>La memoria</a:t>
            </a:r>
          </a:p>
          <a:p>
            <a:pPr lvl="1"/>
            <a:endParaRPr lang="es-AR" dirty="0" smtClean="0"/>
          </a:p>
        </p:txBody>
      </p:sp>
      <p:sp>
        <p:nvSpPr>
          <p:cNvPr id="4" name="3 Marcador de número de diapositiva"/>
          <p:cNvSpPr>
            <a:spLocks noGrp="1"/>
          </p:cNvSpPr>
          <p:nvPr>
            <p:ph type="sldNum" sz="quarter" idx="4294967295"/>
          </p:nvPr>
        </p:nvSpPr>
        <p:spPr>
          <a:xfrm>
            <a:off x="9266238" y="6524625"/>
            <a:ext cx="2925762" cy="288925"/>
          </a:xfrm>
        </p:spPr>
        <p:txBody>
          <a:bodyPr/>
          <a:lstStyle/>
          <a:p>
            <a:r>
              <a:rPr lang="es-ES" smtClean="0"/>
              <a:t>Página</a:t>
            </a:r>
            <a:r>
              <a:rPr lang="en-US" smtClean="0"/>
              <a:t> </a:t>
            </a:r>
            <a:fld id="{042AED99-7FB4-404E-8A97-64753DCE42EC}" type="slidenum">
              <a:rPr lang="en-US" smtClean="0"/>
              <a:pPr/>
              <a:t>15</a:t>
            </a:fld>
            <a:endParaRPr lang="en-US"/>
          </a:p>
        </p:txBody>
      </p:sp>
      <p:sp>
        <p:nvSpPr>
          <p:cNvPr id="15" name="14 CuadroTexto"/>
          <p:cNvSpPr txBox="1"/>
          <p:nvPr/>
        </p:nvSpPr>
        <p:spPr>
          <a:xfrm>
            <a:off x="3738546" y="1700808"/>
            <a:ext cx="2428892" cy="4000528"/>
          </a:xfrm>
          <a:prstGeom prst="rect">
            <a:avLst/>
          </a:prstGeom>
          <a:solidFill>
            <a:schemeClr val="accent4">
              <a:tint val="98000"/>
              <a:shade val="25000"/>
              <a:satMod val="250000"/>
            </a:schemeClr>
          </a:solidFill>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wrap="square" rtlCol="0" anchor="t" anchorCtr="0">
            <a:noAutofit/>
          </a:bodyPr>
          <a:lstStyle/>
          <a:p>
            <a:pPr algn="ctr"/>
            <a:r>
              <a:rPr lang="es-ES">
                <a:effectLst>
                  <a:outerShdw blurRad="38100" dist="38100" dir="2700000" algn="tl">
                    <a:srgbClr val="000000">
                      <a:alpha val="43137"/>
                    </a:srgbClr>
                  </a:outerShdw>
                </a:effectLst>
                <a:latin typeface="+mj-lt"/>
              </a:rPr>
              <a:t>Memoria</a:t>
            </a:r>
          </a:p>
        </p:txBody>
      </p:sp>
      <p:sp>
        <p:nvSpPr>
          <p:cNvPr id="16" name="15 Rectángulo"/>
          <p:cNvSpPr/>
          <p:nvPr/>
        </p:nvSpPr>
        <p:spPr>
          <a:xfrm>
            <a:off x="2008397" y="1700808"/>
            <a:ext cx="1015769" cy="4000528"/>
          </a:xfrm>
          <a:prstGeom prst="rect">
            <a:avLst/>
          </a:prstGeom>
          <a:solidFill>
            <a:schemeClr val="accent1"/>
          </a:solidFill>
        </p:spPr>
        <p:style>
          <a:lnRef idx="0">
            <a:schemeClr val="dk1"/>
          </a:lnRef>
          <a:fillRef idx="3">
            <a:schemeClr val="dk1"/>
          </a:fillRef>
          <a:effectRef idx="3">
            <a:schemeClr val="dk1"/>
          </a:effectRef>
          <a:fontRef idx="minor">
            <a:schemeClr val="lt1"/>
          </a:fontRef>
        </p:style>
        <p:txBody>
          <a:bodyPr rtlCol="0" anchor="ctr"/>
          <a:lstStyle/>
          <a:p>
            <a:pPr algn="ctr"/>
            <a:r>
              <a:rPr lang="es-ES" dirty="0">
                <a:effectLst>
                  <a:outerShdw blurRad="38100" dist="38100" dir="2700000" algn="tl">
                    <a:srgbClr val="000000">
                      <a:alpha val="43137"/>
                    </a:srgbClr>
                  </a:outerShdw>
                </a:effectLst>
                <a:latin typeface="+mj-lt"/>
              </a:rPr>
              <a:t>Bus </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de datos</a:t>
            </a:r>
          </a:p>
        </p:txBody>
      </p:sp>
      <p:cxnSp>
        <p:nvCxnSpPr>
          <p:cNvPr id="18" name="17 Conector recto de flecha"/>
          <p:cNvCxnSpPr/>
          <p:nvPr/>
        </p:nvCxnSpPr>
        <p:spPr>
          <a:xfrm rot="10800000">
            <a:off x="3024166" y="3701072"/>
            <a:ext cx="714380" cy="1588"/>
          </a:xfrm>
          <a:prstGeom prst="straightConnector1">
            <a:avLst/>
          </a:prstGeom>
          <a:ln w="57150">
            <a:solidFill>
              <a:srgbClr val="FFC000"/>
            </a:solidFill>
            <a:headEnd type="triangle" w="med" len="med"/>
            <a:tailEnd type="triangle" w="med" len="med"/>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graphicFrame>
        <p:nvGraphicFramePr>
          <p:cNvPr id="22" name="21 Tabla"/>
          <p:cNvGraphicFramePr>
            <a:graphicFrameLocks noGrp="1"/>
          </p:cNvGraphicFramePr>
          <p:nvPr/>
        </p:nvGraphicFramePr>
        <p:xfrm>
          <a:off x="4095736" y="2129436"/>
          <a:ext cx="1764000" cy="2743200"/>
        </p:xfrm>
        <a:graphic>
          <a:graphicData uri="http://schemas.openxmlformats.org/drawingml/2006/table">
            <a:tbl>
              <a:tblPr firstRow="1" bandRow="1">
                <a:noFill/>
                <a:tableStyleId>{D113A9D2-9D6B-4929-AA2D-F23B5EE8CBE7}</a:tableStyleId>
              </a:tblPr>
              <a:tblGrid>
                <a:gridCol w="418556">
                  <a:extLst>
                    <a:ext uri="{9D8B030D-6E8A-4147-A177-3AD203B41FA5}">
                      <a16:colId xmlns="" xmlns:a16="http://schemas.microsoft.com/office/drawing/2014/main" val="20000"/>
                    </a:ext>
                  </a:extLst>
                </a:gridCol>
                <a:gridCol w="1345444">
                  <a:extLst>
                    <a:ext uri="{9D8B030D-6E8A-4147-A177-3AD203B41FA5}">
                      <a16:colId xmlns="" xmlns:a16="http://schemas.microsoft.com/office/drawing/2014/main" val="20001"/>
                    </a:ext>
                  </a:extLst>
                </a:gridCol>
              </a:tblGrid>
              <a:tr h="225000">
                <a:tc>
                  <a:txBody>
                    <a:bodyPr/>
                    <a:lstStyle/>
                    <a:p>
                      <a:pPr algn="ctr"/>
                      <a:r>
                        <a:rPr lang="es-ES" sz="1200" b="0" smtClean="0">
                          <a:latin typeface="+mj-lt"/>
                        </a:rPr>
                        <a:t>01</a:t>
                      </a:r>
                      <a:endParaRPr lang="es-ES" sz="1200" b="0">
                        <a:latin typeface="+mj-lt"/>
                      </a:endParaRPr>
                    </a:p>
                  </a:txBody>
                  <a:tcPr>
                    <a:lnL w="9525" cap="flat" cmpd="sng" algn="ctr">
                      <a:noFill/>
                      <a:prstDash val="solid"/>
                    </a:lnL>
                    <a:lnR w="12700" cap="flat" cmpd="sng" algn="ctr">
                      <a:solidFill>
                        <a:schemeClr val="bg1"/>
                      </a:solidFill>
                      <a:prstDash val="solid"/>
                      <a:round/>
                      <a:headEnd type="none" w="med" len="med"/>
                      <a:tailEnd type="none" w="med" len="med"/>
                    </a:lnR>
                    <a:lnT w="9525" cap="flat" cmpd="sng" algn="ctr">
                      <a:noFill/>
                      <a:prstDash val="solid"/>
                    </a:lnT>
                    <a:lnB w="38100" cap="flat" cmpd="sng" algn="ctr">
                      <a:noFill/>
                      <a:prstDash val="solid"/>
                    </a:lnB>
                    <a:lnTlToBr w="12700" cmpd="sng">
                      <a:noFill/>
                      <a:prstDash val="solid"/>
                    </a:lnTlToBr>
                    <a:lnBlToTr w="12700" cmpd="sng">
                      <a:noFill/>
                      <a:prstDash val="solid"/>
                    </a:lnBlToTr>
                  </a:tcPr>
                </a:tc>
                <a:tc>
                  <a:txBody>
                    <a:bodyPr/>
                    <a:lstStyle/>
                    <a:p>
                      <a:pPr algn="ctr"/>
                      <a:endParaRPr lang="es-ES" sz="100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0000"/>
                  </a:ext>
                </a:extLst>
              </a:tr>
              <a:tr h="225000">
                <a:tc>
                  <a:txBody>
                    <a:bodyPr/>
                    <a:lstStyle/>
                    <a:p>
                      <a:pPr algn="ctr"/>
                      <a:r>
                        <a:rPr lang="es-ES" sz="1200" smtClean="0">
                          <a:latin typeface="+mj-lt"/>
                        </a:rPr>
                        <a:t>02</a:t>
                      </a:r>
                      <a:endParaRPr lang="es-ES" sz="1200">
                        <a:latin typeface="+mj-lt"/>
                      </a:endParaRPr>
                    </a:p>
                  </a:txBody>
                  <a:tcPr>
                    <a:lnL w="9525" cap="flat" cmpd="sng" algn="ctr">
                      <a:noFill/>
                      <a:prstDash val="solid"/>
                    </a:lnL>
                    <a:lnR w="12700" cap="flat" cmpd="sng" algn="ctr">
                      <a:solidFill>
                        <a:schemeClr val="bg1"/>
                      </a:solidFill>
                      <a:prstDash val="solid"/>
                      <a:round/>
                      <a:headEnd type="none" w="med" len="med"/>
                      <a:tailEnd type="none" w="med" len="med"/>
                    </a:lnR>
                    <a:lnT w="38100" cap="flat" cmpd="sng" algn="ctr">
                      <a:noFill/>
                      <a:prstDash val="solid"/>
                    </a:lnT>
                    <a:lnB>
                      <a:noFill/>
                    </a:lnB>
                    <a:lnTlToBr w="12700" cmpd="sng">
                      <a:noFill/>
                      <a:prstDash val="solid"/>
                    </a:lnTlToBr>
                    <a:lnBlToTr w="12700" cmpd="sng">
                      <a:noFill/>
                      <a:prstDash val="solid"/>
                    </a:lnBlToTr>
                    <a:noFill/>
                  </a:tcPr>
                </a:tc>
                <a:tc>
                  <a:txBody>
                    <a:bodyPr/>
                    <a:lstStyle/>
                    <a:p>
                      <a:pPr algn="ctr"/>
                      <a:endParaRPr lang="es-ES" sz="100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0001"/>
                  </a:ext>
                </a:extLst>
              </a:tr>
              <a:tr h="225000">
                <a:tc>
                  <a:txBody>
                    <a:bodyPr/>
                    <a:lstStyle/>
                    <a:p>
                      <a:pPr algn="ctr"/>
                      <a:r>
                        <a:rPr lang="es-ES" sz="1200" smtClean="0">
                          <a:latin typeface="+mj-lt"/>
                        </a:rPr>
                        <a:t>03</a:t>
                      </a:r>
                      <a:endParaRPr lang="es-ES" sz="1200">
                        <a:latin typeface="+mj-lt"/>
                      </a:endParaRPr>
                    </a:p>
                  </a:txBody>
                  <a:tcPr>
                    <a:lnL w="9525" cap="flat" cmpd="sng" algn="ctr">
                      <a:noFill/>
                      <a:prstDash val="soli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s-ES" sz="100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0002"/>
                  </a:ext>
                </a:extLst>
              </a:tr>
              <a:tr h="225000">
                <a:tc>
                  <a:txBody>
                    <a:bodyPr/>
                    <a:lstStyle/>
                    <a:p>
                      <a:pPr algn="ctr"/>
                      <a:r>
                        <a:rPr lang="es-ES" sz="1200" smtClean="0">
                          <a:latin typeface="+mj-lt"/>
                        </a:rPr>
                        <a:t>04</a:t>
                      </a:r>
                      <a:endParaRPr lang="es-ES" sz="1200">
                        <a:latin typeface="+mj-lt"/>
                      </a:endParaRPr>
                    </a:p>
                  </a:txBody>
                  <a:tcPr>
                    <a:lnL w="9525" cap="flat" cmpd="sng" algn="ctr">
                      <a:noFill/>
                      <a:prstDash val="soli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a:endParaRPr lang="es-ES" sz="100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0003"/>
                  </a:ext>
                </a:extLst>
              </a:tr>
              <a:tr h="225000">
                <a:tc>
                  <a:txBody>
                    <a:bodyPr/>
                    <a:lstStyle/>
                    <a:p>
                      <a:pPr algn="ctr"/>
                      <a:r>
                        <a:rPr lang="es-ES" sz="1200" smtClean="0">
                          <a:latin typeface="+mj-lt"/>
                        </a:rPr>
                        <a:t>05</a:t>
                      </a:r>
                      <a:endParaRPr lang="es-ES" sz="1200">
                        <a:latin typeface="+mj-lt"/>
                      </a:endParaRPr>
                    </a:p>
                  </a:txBody>
                  <a:tcPr>
                    <a:lnL w="9525" cap="flat" cmpd="sng" algn="ctr">
                      <a:noFill/>
                      <a:prstDash val="soli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s-ES" sz="100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0004"/>
                  </a:ext>
                </a:extLst>
              </a:tr>
              <a:tr h="225000">
                <a:tc>
                  <a:txBody>
                    <a:bodyPr/>
                    <a:lstStyle/>
                    <a:p>
                      <a:pPr algn="ctr"/>
                      <a:r>
                        <a:rPr lang="es-ES" sz="1200" smtClean="0">
                          <a:latin typeface="+mj-lt"/>
                        </a:rPr>
                        <a:t>06</a:t>
                      </a:r>
                      <a:endParaRPr lang="es-ES" sz="1200">
                        <a:latin typeface="+mj-lt"/>
                      </a:endParaRPr>
                    </a:p>
                  </a:txBody>
                  <a:tcPr>
                    <a:lnL w="9525" cap="flat" cmpd="sng" algn="ctr">
                      <a:noFill/>
                      <a:prstDash val="soli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a:endParaRPr lang="es-ES" sz="100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0005"/>
                  </a:ext>
                </a:extLst>
              </a:tr>
              <a:tr h="225000">
                <a:tc>
                  <a:txBody>
                    <a:bodyPr/>
                    <a:lstStyle/>
                    <a:p>
                      <a:pPr algn="ctr"/>
                      <a:r>
                        <a:rPr lang="es-ES" sz="1200" smtClean="0">
                          <a:latin typeface="+mj-lt"/>
                        </a:rPr>
                        <a:t>07</a:t>
                      </a:r>
                      <a:endParaRPr lang="es-ES" sz="1200">
                        <a:latin typeface="+mj-lt"/>
                      </a:endParaRPr>
                    </a:p>
                  </a:txBody>
                  <a:tcPr>
                    <a:lnL w="9525" cap="flat" cmpd="sng" algn="ctr">
                      <a:noFill/>
                      <a:prstDash val="soli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s-ES" sz="100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0006"/>
                  </a:ext>
                </a:extLst>
              </a:tr>
              <a:tr h="225000">
                <a:tc>
                  <a:txBody>
                    <a:bodyPr/>
                    <a:lstStyle/>
                    <a:p>
                      <a:pPr algn="ctr"/>
                      <a:r>
                        <a:rPr lang="es-ES" sz="1200" smtClean="0">
                          <a:latin typeface="+mj-lt"/>
                        </a:rPr>
                        <a:t>08</a:t>
                      </a:r>
                      <a:endParaRPr lang="es-ES" sz="1200">
                        <a:latin typeface="+mj-lt"/>
                      </a:endParaRPr>
                    </a:p>
                  </a:txBody>
                  <a:tcPr>
                    <a:lnL w="9525" cap="flat" cmpd="sng" algn="ctr">
                      <a:noFill/>
                      <a:prstDash val="solid"/>
                    </a:lnL>
                    <a:lnR w="12700" cap="flat" cmpd="sng" algn="ctr">
                      <a:solidFill>
                        <a:schemeClr val="bg1"/>
                      </a:solidFill>
                      <a:prstDash val="solid"/>
                      <a:round/>
                      <a:headEnd type="none" w="med" len="med"/>
                      <a:tailEnd type="none" w="med" len="med"/>
                    </a:lnR>
                    <a:lnT>
                      <a:noFill/>
                    </a:lnT>
                    <a:lnB w="9525" cap="flat" cmpd="sng" algn="ctr">
                      <a:noFill/>
                      <a:prstDash val="solid"/>
                    </a:lnB>
                    <a:lnTlToBr w="12700" cmpd="sng">
                      <a:noFill/>
                      <a:prstDash val="solid"/>
                    </a:lnTlToBr>
                    <a:lnBlToTr w="12700" cmpd="sng">
                      <a:noFill/>
                      <a:prstDash val="solid"/>
                    </a:lnBlToTr>
                    <a:noFill/>
                  </a:tcPr>
                </a:tc>
                <a:tc>
                  <a:txBody>
                    <a:bodyPr/>
                    <a:lstStyle/>
                    <a:p>
                      <a:pPr algn="ctr"/>
                      <a:endParaRPr lang="es-ES" sz="100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0007"/>
                  </a:ext>
                </a:extLst>
              </a:tr>
              <a:tr h="225000">
                <a:tc>
                  <a:txBody>
                    <a:bodyPr/>
                    <a:lstStyle/>
                    <a:p>
                      <a:pPr algn="ctr"/>
                      <a:endParaRPr lang="es-ES" sz="1200">
                        <a:latin typeface="+mj-lt"/>
                      </a:endParaRPr>
                    </a:p>
                  </a:txBody>
                  <a:tcPr>
                    <a:lnL w="9525" cap="flat" cmpd="sng" algn="ctr">
                      <a:noFill/>
                      <a:prstDash val="solid"/>
                    </a:lnL>
                    <a:lnR w="12700" cap="flat" cmpd="sng" algn="ctr">
                      <a:solidFill>
                        <a:schemeClr val="bg1"/>
                      </a:solidFill>
                      <a:prstDash val="solid"/>
                      <a:round/>
                      <a:headEnd type="none" w="med" len="med"/>
                      <a:tailEnd type="none" w="med" len="med"/>
                    </a:lnR>
                    <a:lnT>
                      <a:noFill/>
                    </a:lnT>
                    <a:lnB w="9525" cap="flat" cmpd="sng" algn="ctr">
                      <a:noFill/>
                      <a:prstDash val="solid"/>
                    </a:lnB>
                    <a:lnTlToBr w="12700" cmpd="sng">
                      <a:noFill/>
                      <a:prstDash val="solid"/>
                    </a:lnTlToBr>
                    <a:lnBlToTr w="12700" cmpd="sng">
                      <a:noFill/>
                      <a:prstDash val="solid"/>
                    </a:lnBlToTr>
                    <a:noFill/>
                  </a:tcPr>
                </a:tc>
                <a:tc>
                  <a:txBody>
                    <a:bodyPr/>
                    <a:lstStyle/>
                    <a:p>
                      <a:pPr algn="ctr"/>
                      <a:r>
                        <a:rPr lang="es-ES" sz="1200" b="1" smtClean="0">
                          <a:latin typeface="+mj-lt"/>
                        </a:rPr>
                        <a:t>. . .</a:t>
                      </a:r>
                      <a:endParaRPr lang="es-ES" sz="1200" b="1">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8"/>
                  </a:ext>
                </a:extLst>
              </a:tr>
              <a:tr h="225000">
                <a:tc>
                  <a:txBody>
                    <a:bodyPr/>
                    <a:lstStyle/>
                    <a:p>
                      <a:pPr algn="ctr"/>
                      <a:endParaRPr lang="es-ES" sz="1200">
                        <a:latin typeface="+mj-lt"/>
                      </a:endParaRPr>
                    </a:p>
                  </a:txBody>
                  <a:tcPr>
                    <a:lnL w="9525" cap="flat" cmpd="sng" algn="ctr">
                      <a:noFill/>
                      <a:prstDash val="solid"/>
                    </a:lnL>
                    <a:lnR w="12700" cap="flat" cmpd="sng" algn="ctr">
                      <a:solidFill>
                        <a:schemeClr val="bg1"/>
                      </a:solidFill>
                      <a:prstDash val="solid"/>
                      <a:round/>
                      <a:headEnd type="none" w="med" len="med"/>
                      <a:tailEnd type="none" w="med" len="med"/>
                    </a:lnR>
                    <a:lnT>
                      <a:noFill/>
                    </a:lnT>
                    <a:lnB w="9525" cap="flat" cmpd="sng" algn="ctr">
                      <a:noFill/>
                      <a:prstDash val="solid"/>
                    </a:lnB>
                    <a:lnTlToBr w="12700" cmpd="sng">
                      <a:noFill/>
                      <a:prstDash val="solid"/>
                    </a:lnTlToBr>
                    <a:lnBlToTr w="12700" cmpd="sng">
                      <a:noFill/>
                      <a:prstDash val="solid"/>
                    </a:lnBlToTr>
                    <a:noFill/>
                  </a:tcPr>
                </a:tc>
                <a:tc>
                  <a:txBody>
                    <a:bodyPr/>
                    <a:lstStyle/>
                    <a:p>
                      <a:pPr algn="ctr"/>
                      <a:endParaRPr lang="es-ES" sz="100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10009"/>
                  </a:ext>
                </a:extLst>
              </a:tr>
            </a:tbl>
          </a:graphicData>
        </a:graphic>
      </p:graphicFrame>
      <p:sp>
        <p:nvSpPr>
          <p:cNvPr id="23" name="22 Rectángulo"/>
          <p:cNvSpPr/>
          <p:nvPr/>
        </p:nvSpPr>
        <p:spPr>
          <a:xfrm>
            <a:off x="4514839" y="5201270"/>
            <a:ext cx="1357322" cy="285752"/>
          </a:xfrm>
          <a:prstGeom prst="rect">
            <a:avLst/>
          </a:prstGeom>
          <a:solidFill>
            <a:schemeClr val="accent5">
              <a:lumMod val="50000"/>
            </a:schemeClr>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effectLst>
                  <a:outerShdw blurRad="38100" dist="38100" dir="2700000" algn="tl">
                    <a:srgbClr val="000000">
                      <a:alpha val="43137"/>
                    </a:srgbClr>
                  </a:outerShdw>
                </a:effectLst>
                <a:latin typeface="+mj-lt"/>
              </a:rPr>
              <a:t>Dirección</a:t>
            </a:r>
          </a:p>
        </p:txBody>
      </p:sp>
      <p:sp>
        <p:nvSpPr>
          <p:cNvPr id="24" name="23 CuadroTexto"/>
          <p:cNvSpPr txBox="1"/>
          <p:nvPr/>
        </p:nvSpPr>
        <p:spPr>
          <a:xfrm>
            <a:off x="6618736" y="1700809"/>
            <a:ext cx="3456395" cy="1169551"/>
          </a:xfrm>
          <a:prstGeom prst="rect">
            <a:avLst/>
          </a:prstGeom>
          <a:noFill/>
        </p:spPr>
        <p:txBody>
          <a:bodyPr wrap="none" rtlCol="0">
            <a:spAutoFit/>
          </a:bodyPr>
          <a:lstStyle/>
          <a:p>
            <a:pPr>
              <a:spcAft>
                <a:spcPts val="600"/>
              </a:spcAft>
            </a:pPr>
            <a:r>
              <a:rPr lang="es-ES" sz="2000">
                <a:solidFill>
                  <a:schemeClr val="bg1"/>
                </a:solidFill>
                <a:effectLst>
                  <a:outerShdw blurRad="38100" dist="38100" dir="2700000" algn="tl">
                    <a:srgbClr val="000000">
                      <a:alpha val="43137"/>
                    </a:srgbClr>
                  </a:outerShdw>
                </a:effectLst>
                <a:latin typeface="Cambria" pitchFamily="18" charset="0"/>
              </a:rPr>
              <a:t>Cada  celda en una dirección</a:t>
            </a:r>
          </a:p>
          <a:p>
            <a:pPr>
              <a:spcAft>
                <a:spcPts val="600"/>
              </a:spcAft>
            </a:pPr>
            <a:r>
              <a:rPr lang="es-ES" sz="2000">
                <a:solidFill>
                  <a:schemeClr val="bg1"/>
                </a:solidFill>
                <a:effectLst>
                  <a:outerShdw blurRad="38100" dist="38100" dir="2700000" algn="tl">
                    <a:srgbClr val="000000">
                      <a:alpha val="43137"/>
                    </a:srgbClr>
                  </a:outerShdw>
                </a:effectLst>
                <a:latin typeface="Cambria" pitchFamily="18" charset="0"/>
              </a:rPr>
              <a:t>Celdas de 8 / 16 / 32 / 64 bits</a:t>
            </a:r>
          </a:p>
          <a:p>
            <a:pPr>
              <a:spcAft>
                <a:spcPts val="1200"/>
              </a:spcAft>
            </a:pPr>
            <a:r>
              <a:rPr lang="es-ES" sz="2000">
                <a:solidFill>
                  <a:schemeClr val="bg1"/>
                </a:solidFill>
                <a:effectLst>
                  <a:outerShdw blurRad="38100" dist="38100" dir="2700000" algn="tl">
                    <a:srgbClr val="000000">
                      <a:alpha val="43137"/>
                    </a:srgbClr>
                  </a:outerShdw>
                </a:effectLst>
                <a:latin typeface="Cambria" pitchFamily="18" charset="0"/>
              </a:rPr>
              <a:t>Información volátil</a:t>
            </a:r>
          </a:p>
        </p:txBody>
      </p:sp>
      <p:grpSp>
        <p:nvGrpSpPr>
          <p:cNvPr id="14" name="13 Grupo"/>
          <p:cNvGrpSpPr/>
          <p:nvPr/>
        </p:nvGrpSpPr>
        <p:grpSpPr>
          <a:xfrm>
            <a:off x="6888089" y="3140969"/>
            <a:ext cx="3041089" cy="2834129"/>
            <a:chOff x="5364088" y="3415723"/>
            <a:chExt cx="3041089" cy="2834129"/>
          </a:xfrm>
        </p:grpSpPr>
        <p:sp>
          <p:nvSpPr>
            <p:cNvPr id="12" name="11 CuadroTexto"/>
            <p:cNvSpPr txBox="1"/>
            <p:nvPr/>
          </p:nvSpPr>
          <p:spPr>
            <a:xfrm>
              <a:off x="5364088" y="3415723"/>
              <a:ext cx="3041089" cy="2315231"/>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72000" bIns="72000" rtlCol="0">
              <a:spAutoFit/>
            </a:bodyPr>
            <a:lstStyle/>
            <a:p>
              <a:pPr>
                <a:spcAft>
                  <a:spcPts val="300"/>
                </a:spcAft>
              </a:pPr>
              <a:r>
                <a:rPr lang="es-ES">
                  <a:solidFill>
                    <a:schemeClr val="bg1"/>
                  </a:solidFill>
                  <a:effectLst>
                    <a:outerShdw blurRad="38100" dist="38100" dir="2700000" algn="tl">
                      <a:srgbClr val="000000">
                        <a:alpha val="43137"/>
                      </a:srgbClr>
                    </a:outerShdw>
                  </a:effectLst>
                  <a:latin typeface="Cambria" pitchFamily="18" charset="0"/>
                </a:rPr>
                <a:t>1 Bit = 0 / 1</a:t>
              </a:r>
            </a:p>
            <a:p>
              <a:pPr>
                <a:spcAft>
                  <a:spcPts val="300"/>
                </a:spcAft>
              </a:pPr>
              <a:r>
                <a:rPr lang="es-ES">
                  <a:solidFill>
                    <a:schemeClr val="bg1"/>
                  </a:solidFill>
                  <a:effectLst>
                    <a:outerShdw blurRad="38100" dist="38100" dir="2700000" algn="tl">
                      <a:srgbClr val="000000">
                        <a:alpha val="43137"/>
                      </a:srgbClr>
                    </a:outerShdw>
                  </a:effectLst>
                  <a:latin typeface="Cambria" pitchFamily="18" charset="0"/>
                </a:rPr>
                <a:t>1 Byte = 8 bits </a:t>
              </a:r>
              <a:r>
                <a:rPr lang="es-ES">
                  <a:solidFill>
                    <a:schemeClr val="bg1"/>
                  </a:solidFill>
                  <a:effectLst>
                    <a:outerShdw blurRad="38100" dist="38100" dir="2700000" algn="tl">
                      <a:srgbClr val="000000">
                        <a:alpha val="43137"/>
                      </a:srgbClr>
                    </a:outerShdw>
                  </a:effectLst>
                  <a:latin typeface="Cambria" pitchFamily="18" charset="0"/>
                  <a:sym typeface="Symbol"/>
                </a:rPr>
                <a:t>= 1 carácter</a:t>
              </a:r>
            </a:p>
            <a:p>
              <a:pPr>
                <a:spcAft>
                  <a:spcPts val="300"/>
                </a:spcAft>
              </a:pPr>
              <a:r>
                <a:rPr lang="es-ES">
                  <a:solidFill>
                    <a:schemeClr val="bg1"/>
                  </a:solidFill>
                  <a:effectLst>
                    <a:outerShdw blurRad="38100" dist="38100" dir="2700000" algn="tl">
                      <a:srgbClr val="000000">
                        <a:alpha val="43137"/>
                      </a:srgbClr>
                    </a:outerShdw>
                  </a:effectLst>
                  <a:latin typeface="Cambria" pitchFamily="18" charset="0"/>
                  <a:sym typeface="Symbol"/>
                </a:rPr>
                <a:t>1 Kilobyte (KB) = 1024 Bytes</a:t>
              </a:r>
            </a:p>
            <a:p>
              <a:pPr>
                <a:spcAft>
                  <a:spcPts val="300"/>
                </a:spcAft>
              </a:pPr>
              <a:r>
                <a:rPr lang="es-ES">
                  <a:solidFill>
                    <a:schemeClr val="bg1"/>
                  </a:solidFill>
                  <a:effectLst>
                    <a:outerShdw blurRad="38100" dist="38100" dir="2700000" algn="tl">
                      <a:srgbClr val="000000">
                        <a:alpha val="43137"/>
                      </a:srgbClr>
                    </a:outerShdw>
                  </a:effectLst>
                  <a:latin typeface="Cambria" pitchFamily="18" charset="0"/>
                  <a:sym typeface="Symbol"/>
                </a:rPr>
                <a:t>1 Megabyte (MB) = 1024 KB</a:t>
              </a:r>
            </a:p>
            <a:p>
              <a:pPr>
                <a:spcAft>
                  <a:spcPts val="300"/>
                </a:spcAft>
              </a:pPr>
              <a:r>
                <a:rPr lang="es-ES">
                  <a:solidFill>
                    <a:schemeClr val="bg1"/>
                  </a:solidFill>
                  <a:effectLst>
                    <a:outerShdw blurRad="38100" dist="38100" dir="2700000" algn="tl">
                      <a:srgbClr val="000000">
                        <a:alpha val="43137"/>
                      </a:srgbClr>
                    </a:outerShdw>
                  </a:effectLst>
                  <a:latin typeface="Cambria" pitchFamily="18" charset="0"/>
                  <a:sym typeface="Symbol"/>
                </a:rPr>
                <a:t>1 Gigabyte (GB) = 1024 MB</a:t>
              </a:r>
            </a:p>
            <a:p>
              <a:pPr>
                <a:spcAft>
                  <a:spcPts val="300"/>
                </a:spcAft>
              </a:pPr>
              <a:r>
                <a:rPr lang="es-ES">
                  <a:solidFill>
                    <a:schemeClr val="bg1"/>
                  </a:solidFill>
                  <a:effectLst>
                    <a:outerShdw blurRad="38100" dist="38100" dir="2700000" algn="tl">
                      <a:srgbClr val="000000">
                        <a:alpha val="43137"/>
                      </a:srgbClr>
                    </a:outerShdw>
                  </a:effectLst>
                  <a:latin typeface="Cambria" pitchFamily="18" charset="0"/>
                  <a:sym typeface="Symbol"/>
                </a:rPr>
                <a:t>1 Terabyte (TB) = 1024 GB</a:t>
              </a:r>
            </a:p>
            <a:p>
              <a:pPr>
                <a:spcAft>
                  <a:spcPts val="300"/>
                </a:spcAft>
              </a:pPr>
              <a:r>
                <a:rPr lang="es-ES">
                  <a:solidFill>
                    <a:schemeClr val="bg1"/>
                  </a:solidFill>
                  <a:effectLst>
                    <a:outerShdw blurRad="38100" dist="38100" dir="2700000" algn="tl">
                      <a:srgbClr val="000000">
                        <a:alpha val="43137"/>
                      </a:srgbClr>
                    </a:outerShdw>
                  </a:effectLst>
                  <a:latin typeface="Cambria" pitchFamily="18" charset="0"/>
                  <a:sym typeface="Symbol"/>
                </a:rPr>
                <a:t>1 Petabyte (PB) = 1024 TB</a:t>
              </a:r>
              <a:endParaRPr lang="es-ES">
                <a:solidFill>
                  <a:schemeClr val="bg1"/>
                </a:solidFill>
                <a:effectLst>
                  <a:outerShdw blurRad="38100" dist="38100" dir="2700000" algn="tl">
                    <a:srgbClr val="000000">
                      <a:alpha val="43137"/>
                    </a:srgbClr>
                  </a:outerShdw>
                </a:effectLst>
                <a:latin typeface="Cambria" pitchFamily="18" charset="0"/>
              </a:endParaRPr>
            </a:p>
          </p:txBody>
        </p:sp>
        <p:sp>
          <p:nvSpPr>
            <p:cNvPr id="13" name="12 CuadroTexto"/>
            <p:cNvSpPr txBox="1"/>
            <p:nvPr/>
          </p:nvSpPr>
          <p:spPr>
            <a:xfrm>
              <a:off x="5913843" y="5880520"/>
              <a:ext cx="1959191" cy="369332"/>
            </a:xfrm>
            <a:prstGeom prst="rect">
              <a:avLst/>
            </a:prstGeom>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es-ES">
                  <a:solidFill>
                    <a:schemeClr val="bg1"/>
                  </a:solidFill>
                  <a:effectLst>
                    <a:outerShdw blurRad="38100" dist="38100" dir="2700000" algn="tl">
                      <a:srgbClr val="000000">
                        <a:alpha val="43137"/>
                      </a:srgbClr>
                    </a:outerShdw>
                  </a:effectLst>
                  <a:latin typeface="+mj-lt"/>
                </a:rPr>
                <a:t>2</a:t>
              </a:r>
              <a:r>
                <a:rPr lang="es-ES" baseline="30000">
                  <a:solidFill>
                    <a:schemeClr val="bg1"/>
                  </a:solidFill>
                  <a:effectLst>
                    <a:outerShdw blurRad="38100" dist="38100" dir="2700000" algn="tl">
                      <a:srgbClr val="000000">
                        <a:alpha val="43137"/>
                      </a:srgbClr>
                    </a:outerShdw>
                  </a:effectLst>
                  <a:latin typeface="+mj-lt"/>
                </a:rPr>
                <a:t>10</a:t>
              </a:r>
              <a:r>
                <a:rPr lang="es-ES">
                  <a:solidFill>
                    <a:schemeClr val="bg1"/>
                  </a:solidFill>
                  <a:effectLst>
                    <a:outerShdw blurRad="38100" dist="38100" dir="2700000" algn="tl">
                      <a:srgbClr val="000000">
                        <a:alpha val="43137"/>
                      </a:srgbClr>
                    </a:outerShdw>
                  </a:effectLst>
                  <a:latin typeface="+mj-lt"/>
                </a:rPr>
                <a:t> = 1024</a:t>
              </a:r>
              <a:r>
                <a:rPr lang="en-US">
                  <a:solidFill>
                    <a:schemeClr val="bg1"/>
                  </a:solidFill>
                  <a:effectLst>
                    <a:outerShdw blurRad="38100" dist="38100" dir="2700000" algn="tl">
                      <a:srgbClr val="000000">
                        <a:alpha val="43137"/>
                      </a:srgbClr>
                    </a:outerShdw>
                  </a:effectLst>
                  <a:latin typeface="Calibri"/>
                </a:rPr>
                <a:t> </a:t>
              </a:r>
              <a:r>
                <a:rPr lang="en-US">
                  <a:solidFill>
                    <a:schemeClr val="bg1"/>
                  </a:solidFill>
                  <a:effectLst>
                    <a:outerShdw blurRad="38100" dist="38100" dir="2700000" algn="tl">
                      <a:srgbClr val="000000">
                        <a:alpha val="43137"/>
                      </a:srgbClr>
                    </a:outerShdw>
                  </a:effectLst>
                  <a:latin typeface="Calibri"/>
                  <a:sym typeface="Symbol"/>
                </a:rPr>
                <a:t> 1000</a:t>
              </a:r>
              <a:endParaRPr lang="es-ES">
                <a:solidFill>
                  <a:schemeClr val="bg1"/>
                </a:solidFill>
                <a:effectLst>
                  <a:outerShdw blurRad="38100" dist="38100" dir="2700000" algn="tl">
                    <a:srgbClr val="000000">
                      <a:alpha val="43137"/>
                    </a:srgbClr>
                  </a:outerShdw>
                </a:effectLst>
                <a:latin typeface="+mj-lt"/>
              </a:endParaRPr>
            </a:p>
          </p:txBody>
        </p:sp>
      </p:grpSp>
      <p:sp>
        <p:nvSpPr>
          <p:cNvPr id="17" name="Footer Placeholder 4"/>
          <p:cNvSpPr txBox="1">
            <a:spLocks/>
          </p:cNvSpPr>
          <p:nvPr/>
        </p:nvSpPr>
        <p:spPr>
          <a:xfrm>
            <a:off x="335360" y="6525344"/>
            <a:ext cx="5029200" cy="2286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mtClean="0">
                <a:solidFill>
                  <a:schemeClr val="bg1"/>
                </a:solidFill>
              </a:rPr>
              <a:t>ISFT n151 – Algoritmos y Estructuras de Datos</a:t>
            </a:r>
            <a:endParaRPr lang="es-ES">
              <a:solidFill>
                <a:schemeClr val="bg1"/>
              </a:solidFill>
            </a:endParaRPr>
          </a:p>
        </p:txBody>
      </p:sp>
    </p:spTree>
    <p:extLst>
      <p:ext uri="{BB962C8B-B14F-4D97-AF65-F5344CB8AC3E}">
        <p14:creationId xmlns="" xmlns:p14="http://schemas.microsoft.com/office/powerpoint/2010/main" val="3670876742"/>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 xmlns:a16="http://schemas.microsoft.com/office/drawing/2014/main" id="{809A8A43-BC89-43C2-9DC0-778E14A55427}"/>
              </a:ext>
            </a:extLst>
          </p:cNvPr>
          <p:cNvSpPr/>
          <p:nvPr/>
        </p:nvSpPr>
        <p:spPr>
          <a:xfrm>
            <a:off x="0" y="705679"/>
            <a:ext cx="12191999" cy="18505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 Placeholder 10">
            <a:extLst>
              <a:ext uri="{FF2B5EF4-FFF2-40B4-BE49-F238E27FC236}">
                <a16:creationId xmlns="" xmlns:a16="http://schemas.microsoft.com/office/drawing/2014/main" id="{CCFF808D-EDF7-432E-A2FB-2D2699968C69}"/>
              </a:ext>
            </a:extLst>
          </p:cNvPr>
          <p:cNvSpPr txBox="1">
            <a:spLocks/>
          </p:cNvSpPr>
          <p:nvPr/>
        </p:nvSpPr>
        <p:spPr>
          <a:xfrm>
            <a:off x="7257062" y="856143"/>
            <a:ext cx="4044971" cy="154962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s-AR" altLang="ko-KR" sz="4400" b="1" dirty="0" smtClean="0">
                <a:solidFill>
                  <a:schemeClr val="bg1"/>
                </a:solidFill>
                <a:cs typeface="Arial" pitchFamily="34" charset="0"/>
              </a:rPr>
              <a:t>Lenguajes</a:t>
            </a:r>
            <a:r>
              <a:rPr lang="en-US" altLang="ko-KR" sz="4400" b="1" dirty="0" smtClean="0">
                <a:solidFill>
                  <a:schemeClr val="bg1"/>
                </a:solidFill>
                <a:cs typeface="Arial" pitchFamily="34" charset="0"/>
              </a:rPr>
              <a:t> de </a:t>
            </a:r>
            <a:r>
              <a:rPr lang="en-US" altLang="ko-KR" sz="4400" b="1" dirty="0" err="1" smtClean="0">
                <a:solidFill>
                  <a:schemeClr val="bg1"/>
                </a:solidFill>
                <a:cs typeface="Arial" pitchFamily="34" charset="0"/>
              </a:rPr>
              <a:t>Programación</a:t>
            </a:r>
            <a:endParaRPr lang="en-US" altLang="ko-KR" sz="4400" b="1" dirty="0">
              <a:solidFill>
                <a:schemeClr val="bg1"/>
              </a:solidFill>
              <a:cs typeface="Arial" pitchFamily="34" charset="0"/>
            </a:endParaRPr>
          </a:p>
        </p:txBody>
      </p:sp>
      <p:sp>
        <p:nvSpPr>
          <p:cNvPr id="4" name="TextBox 4">
            <a:extLst>
              <a:ext uri="{FF2B5EF4-FFF2-40B4-BE49-F238E27FC236}">
                <a16:creationId xmlns="" xmlns:a16="http://schemas.microsoft.com/office/drawing/2014/main" id="{39A73EC5-6024-47E2-8C93-E646CD12DE76}"/>
              </a:ext>
            </a:extLst>
          </p:cNvPr>
          <p:cNvSpPr txBox="1"/>
          <p:nvPr/>
        </p:nvSpPr>
        <p:spPr>
          <a:xfrm>
            <a:off x="660980" y="3353424"/>
            <a:ext cx="5965192" cy="2862322"/>
          </a:xfrm>
          <a:prstGeom prst="rect">
            <a:avLst/>
          </a:prstGeom>
          <a:noFill/>
        </p:spPr>
        <p:txBody>
          <a:bodyPr wrap="square" rtlCol="0">
            <a:spAutoFit/>
          </a:bodyPr>
          <a:lstStyle/>
          <a:p>
            <a:r>
              <a:rPr lang="es-MX" sz="2000" dirty="0" smtClean="0">
                <a:solidFill>
                  <a:schemeClr val="bg1"/>
                </a:solidFill>
              </a:rPr>
              <a:t>Consiste en un conjunto de reglas sintácticas y semánticas que definen su estructura y el significado de sus elementos, respectivamente.</a:t>
            </a:r>
          </a:p>
          <a:p>
            <a:r>
              <a:rPr lang="es-MX" sz="2000" dirty="0" smtClean="0">
                <a:solidFill>
                  <a:schemeClr val="bg1"/>
                </a:solidFill>
              </a:rPr>
              <a:t>El ordenador solo entiende un lenguaje conocido como </a:t>
            </a:r>
            <a:r>
              <a:rPr lang="es-MX" sz="2000" b="1" dirty="0" smtClean="0">
                <a:solidFill>
                  <a:schemeClr val="bg1"/>
                </a:solidFill>
              </a:rPr>
              <a:t>código binario o código maquina</a:t>
            </a:r>
            <a:r>
              <a:rPr lang="es-MX" sz="2000" dirty="0" smtClean="0">
                <a:solidFill>
                  <a:schemeClr val="bg1"/>
                </a:solidFill>
              </a:rPr>
              <a:t>, consistente en </a:t>
            </a:r>
            <a:r>
              <a:rPr lang="es-MX" sz="2000" b="1" dirty="0" smtClean="0">
                <a:solidFill>
                  <a:schemeClr val="bg1"/>
                </a:solidFill>
              </a:rPr>
              <a:t>ceros y unos</a:t>
            </a:r>
            <a:r>
              <a:rPr lang="es-MX" sz="2000" dirty="0" smtClean="0">
                <a:solidFill>
                  <a:schemeClr val="bg1"/>
                </a:solidFill>
              </a:rPr>
              <a:t>. Es decir, solo utiliza 0 y 1 para codificar cualquier acción.</a:t>
            </a:r>
            <a:endParaRPr lang="en-US" altLang="ko-KR" sz="2000" dirty="0">
              <a:solidFill>
                <a:schemeClr val="bg1"/>
              </a:solidFill>
              <a:cs typeface="Arial" pitchFamily="34" charset="0"/>
            </a:endParaRPr>
          </a:p>
          <a:p>
            <a:pPr algn="ctr"/>
            <a:endParaRPr lang="en-US" altLang="ko-KR" sz="2000" dirty="0">
              <a:solidFill>
                <a:schemeClr val="bg1"/>
              </a:solidFill>
              <a:cs typeface="Arial" pitchFamily="34" charset="0"/>
            </a:endParaRPr>
          </a:p>
        </p:txBody>
      </p:sp>
      <p:sp>
        <p:nvSpPr>
          <p:cNvPr id="5" name="TextBox 5">
            <a:extLst>
              <a:ext uri="{FF2B5EF4-FFF2-40B4-BE49-F238E27FC236}">
                <a16:creationId xmlns="" xmlns:a16="http://schemas.microsoft.com/office/drawing/2014/main" id="{7C7FC1B1-790B-4B05-AEE0-B1189E31C639}"/>
              </a:ext>
            </a:extLst>
          </p:cNvPr>
          <p:cNvSpPr txBox="1"/>
          <p:nvPr/>
        </p:nvSpPr>
        <p:spPr>
          <a:xfrm>
            <a:off x="660980" y="1228826"/>
            <a:ext cx="5935103" cy="584775"/>
          </a:xfrm>
          <a:prstGeom prst="rect">
            <a:avLst/>
          </a:prstGeom>
          <a:noFill/>
        </p:spPr>
        <p:txBody>
          <a:bodyPr wrap="square" rtlCol="0">
            <a:spAutoFit/>
          </a:bodyPr>
          <a:lstStyle/>
          <a:p>
            <a:pPr algn="ctr"/>
            <a:r>
              <a:rPr lang="es-MX" sz="1600" dirty="0" smtClean="0">
                <a:solidFill>
                  <a:schemeClr val="bg1"/>
                </a:solidFill>
              </a:rPr>
              <a:t> Un lenguaje de programación, es un lenguaje que puede ser utilizado para controlar el comportamiento de una maquina.</a:t>
            </a:r>
            <a:r>
              <a:rPr lang="es-ES" altLang="ko-KR" sz="1600" dirty="0" smtClean="0">
                <a:solidFill>
                  <a:schemeClr val="bg1"/>
                </a:solidFill>
                <a:cs typeface="Arial" pitchFamily="34" charset="0"/>
              </a:rPr>
              <a:t>.</a:t>
            </a:r>
            <a:endParaRPr lang="ko-KR" altLang="en-US" sz="1600" dirty="0">
              <a:solidFill>
                <a:schemeClr val="bg1"/>
              </a:solidFill>
              <a:cs typeface="Arial"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18"/>
          <p:cNvSpPr/>
          <p:nvPr/>
        </p:nvSpPr>
        <p:spPr>
          <a:xfrm>
            <a:off x="5297180" y="553453"/>
            <a:ext cx="6630127" cy="5717369"/>
          </a:xfrm>
          <a:prstGeom prst="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 name="1 Rectángulo"/>
          <p:cNvSpPr/>
          <p:nvPr/>
        </p:nvSpPr>
        <p:spPr>
          <a:xfrm>
            <a:off x="617620" y="3959805"/>
            <a:ext cx="4387516" cy="2246769"/>
          </a:xfrm>
          <a:prstGeom prst="rect">
            <a:avLst/>
          </a:prstGeom>
        </p:spPr>
        <p:txBody>
          <a:bodyPr wrap="square">
            <a:spAutoFit/>
          </a:bodyPr>
          <a:lstStyle/>
          <a:p>
            <a:r>
              <a:rPr lang="es-MX" sz="2000" dirty="0" smtClean="0">
                <a:solidFill>
                  <a:schemeClr val="bg1"/>
                </a:solidFill>
              </a:rPr>
              <a:t>Los lenguajes mas próximos a la arquitectura hardware se denominan </a:t>
            </a:r>
            <a:r>
              <a:rPr lang="es-MX" sz="2000" b="1" dirty="0" smtClean="0">
                <a:solidFill>
                  <a:schemeClr val="bg1"/>
                </a:solidFill>
              </a:rPr>
              <a:t>lenguajes de bajo nivel</a:t>
            </a:r>
            <a:r>
              <a:rPr lang="es-MX" sz="2000" dirty="0" smtClean="0">
                <a:solidFill>
                  <a:schemeClr val="bg1"/>
                </a:solidFill>
              </a:rPr>
              <a:t> y los que se encuentran mas cercanos a los programadores y usuarios se denominan </a:t>
            </a:r>
            <a:r>
              <a:rPr lang="es-MX" sz="2000" b="1" dirty="0" smtClean="0">
                <a:solidFill>
                  <a:schemeClr val="bg1"/>
                </a:solidFill>
              </a:rPr>
              <a:t>lenguajes de alto nivel</a:t>
            </a:r>
            <a:r>
              <a:rPr lang="es-MX" sz="2000" dirty="0" smtClean="0">
                <a:solidFill>
                  <a:schemeClr val="bg1"/>
                </a:solidFill>
              </a:rPr>
              <a:t>.</a:t>
            </a:r>
            <a:endParaRPr lang="es-ES" sz="2000" dirty="0">
              <a:solidFill>
                <a:schemeClr val="bg1"/>
              </a:solidFill>
            </a:endParaRPr>
          </a:p>
        </p:txBody>
      </p:sp>
      <p:sp>
        <p:nvSpPr>
          <p:cNvPr id="3" name="Text Placeholder 10">
            <a:extLst>
              <a:ext uri="{FF2B5EF4-FFF2-40B4-BE49-F238E27FC236}">
                <a16:creationId xmlns="" xmlns:a16="http://schemas.microsoft.com/office/drawing/2014/main" id="{CCFF808D-EDF7-432E-A2FB-2D2699968C69}"/>
              </a:ext>
            </a:extLst>
          </p:cNvPr>
          <p:cNvSpPr txBox="1">
            <a:spLocks/>
          </p:cNvSpPr>
          <p:nvPr/>
        </p:nvSpPr>
        <p:spPr>
          <a:xfrm>
            <a:off x="463230" y="2187638"/>
            <a:ext cx="4044971" cy="154962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altLang="ko-KR" sz="4400" b="1" dirty="0" err="1" smtClean="0">
                <a:solidFill>
                  <a:schemeClr val="bg1"/>
                </a:solidFill>
                <a:cs typeface="Arial" pitchFamily="34" charset="0"/>
              </a:rPr>
              <a:t>Lenguajes</a:t>
            </a:r>
            <a:r>
              <a:rPr lang="en-US" altLang="ko-KR" sz="4400" b="1" dirty="0" smtClean="0">
                <a:solidFill>
                  <a:schemeClr val="bg1"/>
                </a:solidFill>
                <a:cs typeface="Arial" pitchFamily="34" charset="0"/>
              </a:rPr>
              <a:t> de </a:t>
            </a:r>
            <a:r>
              <a:rPr lang="en-US" altLang="ko-KR" sz="4400" b="1" dirty="0" err="1" smtClean="0">
                <a:solidFill>
                  <a:schemeClr val="bg1"/>
                </a:solidFill>
                <a:cs typeface="Arial" pitchFamily="34" charset="0"/>
              </a:rPr>
              <a:t>Programación</a:t>
            </a:r>
            <a:endParaRPr lang="en-US" altLang="ko-KR" sz="4400" b="1" dirty="0">
              <a:solidFill>
                <a:schemeClr val="bg1"/>
              </a:solidFill>
              <a:cs typeface="Arial" pitchFamily="34" charset="0"/>
            </a:endParaRPr>
          </a:p>
        </p:txBody>
      </p:sp>
      <p:pic>
        <p:nvPicPr>
          <p:cNvPr id="4" name="3 Imagen" descr="lenguajeProgramacion.png"/>
          <p:cNvPicPr>
            <a:picLocks noChangeAspect="1"/>
          </p:cNvPicPr>
          <p:nvPr/>
        </p:nvPicPr>
        <p:blipFill>
          <a:blip r:embed="rId2"/>
          <a:stretch>
            <a:fillRect/>
          </a:stretch>
        </p:blipFill>
        <p:spPr>
          <a:xfrm>
            <a:off x="5583622" y="986590"/>
            <a:ext cx="6210683" cy="4451684"/>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18"/>
          <p:cNvSpPr/>
          <p:nvPr/>
        </p:nvSpPr>
        <p:spPr>
          <a:xfrm>
            <a:off x="3681662" y="1020316"/>
            <a:ext cx="8390023" cy="5717369"/>
          </a:xfrm>
          <a:prstGeom prst="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027" name="Picture 3"/>
          <p:cNvPicPr>
            <a:picLocks noChangeAspect="1" noChangeArrowheads="1"/>
          </p:cNvPicPr>
          <p:nvPr/>
        </p:nvPicPr>
        <p:blipFill>
          <a:blip r:embed="rId2"/>
          <a:srcRect/>
          <a:stretch>
            <a:fillRect/>
          </a:stretch>
        </p:blipFill>
        <p:spPr bwMode="auto">
          <a:xfrm>
            <a:off x="4122987" y="1313837"/>
            <a:ext cx="7659688" cy="5018087"/>
          </a:xfrm>
          <a:prstGeom prst="rect">
            <a:avLst/>
          </a:prstGeom>
          <a:noFill/>
          <a:ln w="9525">
            <a:noFill/>
            <a:miter lim="800000"/>
            <a:headEnd/>
            <a:tailEnd/>
          </a:ln>
          <a:effectLst/>
        </p:spPr>
      </p:pic>
      <p:sp>
        <p:nvSpPr>
          <p:cNvPr id="7" name="Text Placeholder 10">
            <a:extLst>
              <a:ext uri="{FF2B5EF4-FFF2-40B4-BE49-F238E27FC236}">
                <a16:creationId xmlns="" xmlns:a16="http://schemas.microsoft.com/office/drawing/2014/main" id="{CCFF808D-EDF7-432E-A2FB-2D2699968C69}"/>
              </a:ext>
            </a:extLst>
          </p:cNvPr>
          <p:cNvSpPr txBox="1">
            <a:spLocks/>
          </p:cNvSpPr>
          <p:nvPr/>
        </p:nvSpPr>
        <p:spPr>
          <a:xfrm>
            <a:off x="2123594" y="-192504"/>
            <a:ext cx="9298390" cy="122667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altLang="ko-KR" sz="4400" b="1" dirty="0" err="1" smtClean="0">
                <a:solidFill>
                  <a:schemeClr val="bg1"/>
                </a:solidFill>
                <a:cs typeface="Arial" pitchFamily="34" charset="0"/>
              </a:rPr>
              <a:t>Lenguajes</a:t>
            </a:r>
            <a:r>
              <a:rPr lang="en-US" altLang="ko-KR" sz="4400" b="1" dirty="0" smtClean="0">
                <a:solidFill>
                  <a:schemeClr val="bg1"/>
                </a:solidFill>
                <a:cs typeface="Arial" pitchFamily="34" charset="0"/>
              </a:rPr>
              <a:t> de </a:t>
            </a:r>
            <a:r>
              <a:rPr lang="en-US" altLang="ko-KR" sz="4400" b="1" dirty="0" err="1" smtClean="0">
                <a:solidFill>
                  <a:schemeClr val="bg1"/>
                </a:solidFill>
                <a:cs typeface="Arial" pitchFamily="34" charset="0"/>
              </a:rPr>
              <a:t>Programación</a:t>
            </a:r>
            <a:endParaRPr lang="en-US" altLang="ko-KR" sz="4400" b="1" dirty="0">
              <a:solidFill>
                <a:schemeClr val="bg1"/>
              </a:solidFill>
              <a:cs typeface="Arial" pitchFamily="34" charset="0"/>
            </a:endParaRPr>
          </a:p>
        </p:txBody>
      </p:sp>
      <p:sp>
        <p:nvSpPr>
          <p:cNvPr id="8" name="7 Rectángulo"/>
          <p:cNvSpPr/>
          <p:nvPr/>
        </p:nvSpPr>
        <p:spPr>
          <a:xfrm>
            <a:off x="304800" y="1119485"/>
            <a:ext cx="2914650" cy="2246769"/>
          </a:xfrm>
          <a:prstGeom prst="rect">
            <a:avLst/>
          </a:prstGeom>
        </p:spPr>
        <p:txBody>
          <a:bodyPr wrap="square">
            <a:spAutoFit/>
          </a:bodyPr>
          <a:lstStyle/>
          <a:p>
            <a:r>
              <a:rPr lang="es-MX" sz="2000" smtClean="0">
                <a:solidFill>
                  <a:schemeClr val="bg1"/>
                </a:solidFill>
              </a:rPr>
              <a:t>Un lenguaje de programación es una forma de comunicarnos con una computadora, </a:t>
            </a:r>
            <a:r>
              <a:rPr lang="es-MX" sz="2000" err="1" smtClean="0">
                <a:solidFill>
                  <a:schemeClr val="bg1"/>
                </a:solidFill>
              </a:rPr>
              <a:t>tablet</a:t>
            </a:r>
            <a:r>
              <a:rPr lang="es-MX" sz="2000" smtClean="0">
                <a:solidFill>
                  <a:schemeClr val="bg1"/>
                </a:solidFill>
              </a:rPr>
              <a:t> o celular e indicarle qué queremos hacer.</a:t>
            </a:r>
            <a:endParaRPr lang="es-ES" sz="2000">
              <a:solidFill>
                <a:schemeClr val="bg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4294967295"/>
          </p:nvPr>
        </p:nvSpPr>
        <p:spPr>
          <a:xfrm>
            <a:off x="10728325" y="6316587"/>
            <a:ext cx="2927350" cy="417513"/>
          </a:xfrm>
        </p:spPr>
        <p:txBody>
          <a:bodyPr/>
          <a:lstStyle/>
          <a:p>
            <a:r>
              <a:rPr lang="es-ES" sz="2000" smtClean="0"/>
              <a:t>Página</a:t>
            </a:r>
            <a:r>
              <a:rPr lang="en-US" sz="2000" smtClean="0"/>
              <a:t> </a:t>
            </a:r>
            <a:fld id="{042AED99-7FB4-404E-8A97-64753DCE42EC}" type="slidenum">
              <a:rPr lang="en-US" sz="2000" smtClean="0"/>
              <a:pPr/>
              <a:t>19</a:t>
            </a:fld>
            <a:endParaRPr lang="en-US" sz="2000"/>
          </a:p>
        </p:txBody>
      </p:sp>
      <p:sp>
        <p:nvSpPr>
          <p:cNvPr id="2" name="1 Título"/>
          <p:cNvSpPr>
            <a:spLocks noGrp="1"/>
          </p:cNvSpPr>
          <p:nvPr>
            <p:ph type="ctrTitle" idx="4294967295"/>
          </p:nvPr>
        </p:nvSpPr>
        <p:spPr>
          <a:xfrm>
            <a:off x="335360" y="2540000"/>
            <a:ext cx="8397160" cy="3352800"/>
          </a:xfrm>
        </p:spPr>
        <p:txBody>
          <a:bodyPr>
            <a:normAutofit/>
          </a:bodyPr>
          <a:lstStyle/>
          <a:p>
            <a:r>
              <a:rPr lang="es-AR" sz="6600" dirty="0" smtClean="0">
                <a:solidFill>
                  <a:schemeClr val="bg1"/>
                </a:solidFill>
              </a:rPr>
              <a:t>Lenguajes de Programación de Bajo Nivel</a:t>
            </a:r>
            <a:endParaRPr lang="es-AR" sz="6600" dirty="0">
              <a:solidFill>
                <a:schemeClr val="bg1"/>
              </a:solidFill>
            </a:endParaRPr>
          </a:p>
        </p:txBody>
      </p:sp>
      <p:sp>
        <p:nvSpPr>
          <p:cNvPr id="7" name="Footer Placeholder 4"/>
          <p:cNvSpPr txBox="1">
            <a:spLocks/>
          </p:cNvSpPr>
          <p:nvPr/>
        </p:nvSpPr>
        <p:spPr>
          <a:xfrm>
            <a:off x="335360" y="6525344"/>
            <a:ext cx="5029200" cy="2286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mtClean="0">
                <a:solidFill>
                  <a:schemeClr val="bg1"/>
                </a:solidFill>
              </a:rPr>
              <a:t>ISFT n151 – Algoritmos y Estructuras de Datos</a:t>
            </a:r>
            <a:endParaRPr lang="es-ES">
              <a:solidFill>
                <a:schemeClr val="bg1"/>
              </a:solidFill>
            </a:endParaRPr>
          </a:p>
        </p:txBody>
      </p:sp>
      <p:sp>
        <p:nvSpPr>
          <p:cNvPr id="5" name="Rectangle 5">
            <a:extLst>
              <a:ext uri="{FF2B5EF4-FFF2-40B4-BE49-F238E27FC236}">
                <a16:creationId xmlns="" xmlns:a16="http://schemas.microsoft.com/office/drawing/2014/main" id="{87203AE6-F5A6-4660-966A-9904F52EDE9C}"/>
              </a:ext>
            </a:extLst>
          </p:cNvPr>
          <p:cNvSpPr/>
          <p:nvPr/>
        </p:nvSpPr>
        <p:spPr>
          <a:xfrm>
            <a:off x="6263640" y="6689648"/>
            <a:ext cx="9753600" cy="425536"/>
          </a:xfrm>
          <a:prstGeom prst="rect">
            <a:avLst/>
          </a:prstGeom>
          <a:gradFill flip="none" rotWithShape="1">
            <a:gsLst>
              <a:gs pos="42000">
                <a:schemeClr val="accent2">
                  <a:alpha val="70000"/>
                  <a:lumMod val="80000"/>
                  <a:lumOff val="20000"/>
                </a:schemeClr>
              </a:gs>
              <a:gs pos="0">
                <a:schemeClr val="accent2">
                  <a:alpha val="0"/>
                  <a:lumMod val="80000"/>
                  <a:lumOff val="20000"/>
                </a:schemeClr>
              </a:gs>
              <a:gs pos="100000">
                <a:schemeClr val="accent2">
                  <a:alpha val="70000"/>
                  <a:lumMod val="80000"/>
                  <a:lumOff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87203AE6-F5A6-4660-966A-9904F52EDE9C}"/>
              </a:ext>
            </a:extLst>
          </p:cNvPr>
          <p:cNvSpPr/>
          <p:nvPr/>
        </p:nvSpPr>
        <p:spPr>
          <a:xfrm rot="10800000">
            <a:off x="-3116540" y="-271467"/>
            <a:ext cx="9753600" cy="425536"/>
          </a:xfrm>
          <a:prstGeom prst="rect">
            <a:avLst/>
          </a:prstGeom>
          <a:gradFill flip="none" rotWithShape="1">
            <a:gsLst>
              <a:gs pos="0">
                <a:srgbClr val="FCCA09">
                  <a:tint val="66000"/>
                  <a:satMod val="160000"/>
                </a:srgbClr>
              </a:gs>
              <a:gs pos="50000">
                <a:srgbClr val="FCCA09">
                  <a:tint val="44500"/>
                  <a:satMod val="160000"/>
                </a:srgbClr>
              </a:gs>
              <a:gs pos="100000">
                <a:srgbClr val="FCCA09">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252478676"/>
      </p:ext>
    </p:extLst>
  </p:cSld>
  <p:clrMapOvr>
    <a:masterClrMapping/>
  </p:clrMapOvr>
  <p:transition spd="med">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809A8A43-BC89-43C2-9DC0-778E14A55427}"/>
              </a:ext>
            </a:extLst>
          </p:cNvPr>
          <p:cNvSpPr/>
          <p:nvPr/>
        </p:nvSpPr>
        <p:spPr>
          <a:xfrm>
            <a:off x="0" y="705679"/>
            <a:ext cx="12191999" cy="18505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Text Placeholder 10">
            <a:extLst>
              <a:ext uri="{FF2B5EF4-FFF2-40B4-BE49-F238E27FC236}">
                <a16:creationId xmlns="" xmlns:a16="http://schemas.microsoft.com/office/drawing/2014/main" id="{CCFF808D-EDF7-432E-A2FB-2D2699968C69}"/>
              </a:ext>
            </a:extLst>
          </p:cNvPr>
          <p:cNvSpPr txBox="1">
            <a:spLocks/>
          </p:cNvSpPr>
          <p:nvPr/>
        </p:nvSpPr>
        <p:spPr>
          <a:xfrm>
            <a:off x="7257062" y="856143"/>
            <a:ext cx="4044971" cy="154962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altLang="ko-KR" sz="4400" b="1" dirty="0" err="1" smtClean="0">
                <a:solidFill>
                  <a:schemeClr val="bg1"/>
                </a:solidFill>
                <a:cs typeface="Arial" pitchFamily="34" charset="0"/>
              </a:rPr>
              <a:t>Bienvenidos</a:t>
            </a:r>
            <a:endParaRPr lang="en-US" altLang="ko-KR" sz="4400" b="1" dirty="0">
              <a:solidFill>
                <a:schemeClr val="bg1"/>
              </a:solidFill>
              <a:cs typeface="Arial" pitchFamily="34" charset="0"/>
            </a:endParaRPr>
          </a:p>
        </p:txBody>
      </p:sp>
      <p:sp>
        <p:nvSpPr>
          <p:cNvPr id="5" name="TextBox 4">
            <a:extLst>
              <a:ext uri="{FF2B5EF4-FFF2-40B4-BE49-F238E27FC236}">
                <a16:creationId xmlns="" xmlns:a16="http://schemas.microsoft.com/office/drawing/2014/main" id="{39A73EC5-6024-47E2-8C93-E646CD12DE76}"/>
              </a:ext>
            </a:extLst>
          </p:cNvPr>
          <p:cNvSpPr txBox="1"/>
          <p:nvPr/>
        </p:nvSpPr>
        <p:spPr>
          <a:xfrm>
            <a:off x="427161" y="3121883"/>
            <a:ext cx="5965192" cy="1323439"/>
          </a:xfrm>
          <a:prstGeom prst="rect">
            <a:avLst/>
          </a:prstGeom>
          <a:noFill/>
        </p:spPr>
        <p:txBody>
          <a:bodyPr wrap="square" rtlCol="0">
            <a:spAutoFit/>
          </a:bodyPr>
          <a:lstStyle/>
          <a:p>
            <a:pPr algn="ctr"/>
            <a:r>
              <a:rPr lang="es-ES" altLang="ko-KR" sz="2000" dirty="0" smtClean="0">
                <a:solidFill>
                  <a:schemeClr val="bg1"/>
                </a:solidFill>
                <a:cs typeface="Arial" pitchFamily="34" charset="0"/>
              </a:rPr>
              <a:t>Vamos</a:t>
            </a:r>
            <a:r>
              <a:rPr lang="en-US" altLang="ko-KR" sz="2000" dirty="0" smtClean="0">
                <a:solidFill>
                  <a:schemeClr val="bg1"/>
                </a:solidFill>
                <a:cs typeface="Arial" pitchFamily="34" charset="0"/>
              </a:rPr>
              <a:t> </a:t>
            </a:r>
            <a:r>
              <a:rPr lang="en-US" altLang="ko-KR" sz="2000" dirty="0">
                <a:solidFill>
                  <a:schemeClr val="bg1"/>
                </a:solidFill>
                <a:cs typeface="Arial" pitchFamily="34" charset="0"/>
              </a:rPr>
              <a:t>a </a:t>
            </a:r>
            <a:r>
              <a:rPr lang="en-US" altLang="ko-KR" sz="2000" dirty="0" err="1">
                <a:solidFill>
                  <a:schemeClr val="bg1"/>
                </a:solidFill>
                <a:cs typeface="Arial" pitchFamily="34" charset="0"/>
              </a:rPr>
              <a:t>poner</a:t>
            </a:r>
            <a:r>
              <a:rPr lang="en-US" altLang="ko-KR" sz="2000" dirty="0">
                <a:solidFill>
                  <a:schemeClr val="bg1"/>
                </a:solidFill>
                <a:cs typeface="Arial" pitchFamily="34" charset="0"/>
              </a:rPr>
              <a:t> a </a:t>
            </a:r>
            <a:r>
              <a:rPr lang="en-US" altLang="ko-KR" sz="2000" dirty="0" err="1">
                <a:solidFill>
                  <a:schemeClr val="bg1"/>
                </a:solidFill>
                <a:cs typeface="Arial" pitchFamily="34" charset="0"/>
              </a:rPr>
              <a:t>vuestra</a:t>
            </a:r>
            <a:r>
              <a:rPr lang="en-US" altLang="ko-KR" sz="2000" dirty="0">
                <a:solidFill>
                  <a:schemeClr val="bg1"/>
                </a:solidFill>
                <a:cs typeface="Arial" pitchFamily="34" charset="0"/>
              </a:rPr>
              <a:t> </a:t>
            </a:r>
            <a:r>
              <a:rPr lang="en-US" altLang="ko-KR" sz="2000" dirty="0" err="1">
                <a:solidFill>
                  <a:schemeClr val="bg1"/>
                </a:solidFill>
                <a:cs typeface="Arial" pitchFamily="34" charset="0"/>
              </a:rPr>
              <a:t>disposición</a:t>
            </a:r>
            <a:r>
              <a:rPr lang="en-US" altLang="ko-KR" sz="2000" dirty="0">
                <a:solidFill>
                  <a:schemeClr val="bg1"/>
                </a:solidFill>
                <a:cs typeface="Arial" pitchFamily="34" charset="0"/>
              </a:rPr>
              <a:t> </a:t>
            </a:r>
            <a:r>
              <a:rPr lang="en-US" altLang="ko-KR" sz="2000" dirty="0" err="1">
                <a:solidFill>
                  <a:schemeClr val="bg1"/>
                </a:solidFill>
                <a:cs typeface="Arial" pitchFamily="34" charset="0"/>
              </a:rPr>
              <a:t>una</a:t>
            </a:r>
            <a:r>
              <a:rPr lang="en-US" altLang="ko-KR" sz="2000" dirty="0">
                <a:solidFill>
                  <a:schemeClr val="bg1"/>
                </a:solidFill>
                <a:cs typeface="Arial" pitchFamily="34" charset="0"/>
              </a:rPr>
              <a:t> </a:t>
            </a:r>
            <a:r>
              <a:rPr lang="en-US" altLang="ko-KR" sz="2000" dirty="0" err="1">
                <a:solidFill>
                  <a:schemeClr val="bg1"/>
                </a:solidFill>
                <a:cs typeface="Arial" pitchFamily="34" charset="0"/>
              </a:rPr>
              <a:t>batería</a:t>
            </a:r>
            <a:r>
              <a:rPr lang="en-US" altLang="ko-KR" sz="2000" dirty="0">
                <a:solidFill>
                  <a:schemeClr val="bg1"/>
                </a:solidFill>
                <a:cs typeface="Arial" pitchFamily="34" charset="0"/>
              </a:rPr>
              <a:t> de </a:t>
            </a:r>
            <a:r>
              <a:rPr lang="en-US" altLang="ko-KR" sz="2000" dirty="0" err="1">
                <a:solidFill>
                  <a:schemeClr val="bg1"/>
                </a:solidFill>
                <a:cs typeface="Arial" pitchFamily="34" charset="0"/>
              </a:rPr>
              <a:t>conocimientos</a:t>
            </a:r>
            <a:r>
              <a:rPr lang="en-US" altLang="ko-KR" sz="2000" dirty="0">
                <a:solidFill>
                  <a:schemeClr val="bg1"/>
                </a:solidFill>
                <a:cs typeface="Arial" pitchFamily="34" charset="0"/>
              </a:rPr>
              <a:t> </a:t>
            </a:r>
            <a:r>
              <a:rPr lang="en-US" altLang="ko-KR" sz="2000" dirty="0" err="1">
                <a:solidFill>
                  <a:schemeClr val="bg1"/>
                </a:solidFill>
                <a:cs typeface="Arial" pitchFamily="34" charset="0"/>
              </a:rPr>
              <a:t>que</a:t>
            </a:r>
            <a:r>
              <a:rPr lang="en-US" altLang="ko-KR" sz="2000" dirty="0">
                <a:solidFill>
                  <a:schemeClr val="bg1"/>
                </a:solidFill>
                <a:cs typeface="Arial" pitchFamily="34" charset="0"/>
              </a:rPr>
              <a:t> sin </a:t>
            </a:r>
            <a:r>
              <a:rPr lang="en-US" altLang="ko-KR" sz="2000" dirty="0" err="1">
                <a:solidFill>
                  <a:schemeClr val="bg1"/>
                </a:solidFill>
                <a:cs typeface="Arial" pitchFamily="34" charset="0"/>
              </a:rPr>
              <a:t>dudarlo</a:t>
            </a:r>
            <a:r>
              <a:rPr lang="en-US" altLang="ko-KR" sz="2000" dirty="0">
                <a:solidFill>
                  <a:schemeClr val="bg1"/>
                </a:solidFill>
                <a:cs typeface="Arial" pitchFamily="34" charset="0"/>
              </a:rPr>
              <a:t>, les </a:t>
            </a:r>
            <a:r>
              <a:rPr lang="en-US" altLang="ko-KR" sz="2000" dirty="0" err="1">
                <a:solidFill>
                  <a:schemeClr val="bg1"/>
                </a:solidFill>
                <a:cs typeface="Arial" pitchFamily="34" charset="0"/>
              </a:rPr>
              <a:t>servirán</a:t>
            </a:r>
            <a:r>
              <a:rPr lang="en-US" altLang="ko-KR" sz="2000" dirty="0">
                <a:solidFill>
                  <a:schemeClr val="bg1"/>
                </a:solidFill>
                <a:cs typeface="Arial" pitchFamily="34" charset="0"/>
              </a:rPr>
              <a:t> </a:t>
            </a:r>
            <a:r>
              <a:rPr lang="en-US" altLang="ko-KR" sz="2000" dirty="0" err="1">
                <a:solidFill>
                  <a:schemeClr val="bg1"/>
                </a:solidFill>
                <a:cs typeface="Arial" pitchFamily="34" charset="0"/>
              </a:rPr>
              <a:t>para</a:t>
            </a:r>
            <a:r>
              <a:rPr lang="en-US" altLang="ko-KR" sz="2000" dirty="0">
                <a:solidFill>
                  <a:schemeClr val="bg1"/>
                </a:solidFill>
                <a:cs typeface="Arial" pitchFamily="34" charset="0"/>
              </a:rPr>
              <a:t> </a:t>
            </a:r>
            <a:r>
              <a:rPr lang="en-US" altLang="ko-KR" sz="2000" dirty="0" err="1">
                <a:solidFill>
                  <a:schemeClr val="bg1"/>
                </a:solidFill>
                <a:cs typeface="Arial" pitchFamily="34" charset="0"/>
              </a:rPr>
              <a:t>desempeñarse</a:t>
            </a:r>
            <a:r>
              <a:rPr lang="en-US" altLang="ko-KR" sz="2000" dirty="0">
                <a:solidFill>
                  <a:schemeClr val="bg1"/>
                </a:solidFill>
                <a:cs typeface="Arial" pitchFamily="34" charset="0"/>
              </a:rPr>
              <a:t> en el </a:t>
            </a:r>
            <a:r>
              <a:rPr lang="en-US" altLang="ko-KR" sz="2000" dirty="0" err="1">
                <a:solidFill>
                  <a:schemeClr val="bg1"/>
                </a:solidFill>
                <a:cs typeface="Arial" pitchFamily="34" charset="0"/>
              </a:rPr>
              <a:t>futuro</a:t>
            </a:r>
            <a:r>
              <a:rPr lang="en-US" altLang="ko-KR" sz="2000" dirty="0">
                <a:solidFill>
                  <a:schemeClr val="bg1"/>
                </a:solidFill>
                <a:cs typeface="Arial" pitchFamily="34" charset="0"/>
              </a:rPr>
              <a:t> </a:t>
            </a:r>
            <a:r>
              <a:rPr lang="en-US" altLang="ko-KR" sz="2000" dirty="0" err="1">
                <a:solidFill>
                  <a:schemeClr val="bg1"/>
                </a:solidFill>
                <a:cs typeface="Arial" pitchFamily="34" charset="0"/>
              </a:rPr>
              <a:t>laboral</a:t>
            </a:r>
            <a:r>
              <a:rPr lang="en-US" altLang="ko-KR" sz="2000" dirty="0">
                <a:solidFill>
                  <a:schemeClr val="bg1"/>
                </a:solidFill>
                <a:cs typeface="Arial" pitchFamily="34" charset="0"/>
              </a:rPr>
              <a:t>.</a:t>
            </a:r>
          </a:p>
          <a:p>
            <a:pPr algn="ctr"/>
            <a:endParaRPr lang="en-US" altLang="ko-KR" sz="2000" dirty="0">
              <a:solidFill>
                <a:schemeClr val="bg1"/>
              </a:solidFill>
              <a:cs typeface="Arial" pitchFamily="34" charset="0"/>
            </a:endParaRPr>
          </a:p>
        </p:txBody>
      </p:sp>
      <p:sp>
        <p:nvSpPr>
          <p:cNvPr id="6" name="TextBox 5">
            <a:extLst>
              <a:ext uri="{FF2B5EF4-FFF2-40B4-BE49-F238E27FC236}">
                <a16:creationId xmlns="" xmlns:a16="http://schemas.microsoft.com/office/drawing/2014/main" id="{7C7FC1B1-790B-4B05-AEE0-B1189E31C639}"/>
              </a:ext>
            </a:extLst>
          </p:cNvPr>
          <p:cNvSpPr txBox="1"/>
          <p:nvPr/>
        </p:nvSpPr>
        <p:spPr>
          <a:xfrm>
            <a:off x="660980" y="1228826"/>
            <a:ext cx="5935103" cy="584775"/>
          </a:xfrm>
          <a:prstGeom prst="rect">
            <a:avLst/>
          </a:prstGeom>
          <a:noFill/>
        </p:spPr>
        <p:txBody>
          <a:bodyPr wrap="square" rtlCol="0">
            <a:spAutoFit/>
          </a:bodyPr>
          <a:lstStyle/>
          <a:p>
            <a:pPr algn="ctr"/>
            <a:r>
              <a:rPr lang="es-ES" altLang="ko-KR" sz="1600">
                <a:solidFill>
                  <a:schemeClr val="bg1"/>
                </a:solidFill>
                <a:cs typeface="Arial" pitchFamily="34" charset="0"/>
              </a:rPr>
              <a:t>Hoy Comenzaremos este Tramo de formación juntos.</a:t>
            </a:r>
            <a:br>
              <a:rPr lang="es-ES" altLang="ko-KR" sz="1600">
                <a:solidFill>
                  <a:schemeClr val="bg1"/>
                </a:solidFill>
                <a:cs typeface="Arial" pitchFamily="34" charset="0"/>
              </a:rPr>
            </a:br>
            <a:r>
              <a:rPr lang="es-ES" altLang="ko-KR" sz="1600">
                <a:solidFill>
                  <a:schemeClr val="bg1"/>
                </a:solidFill>
                <a:cs typeface="Arial" pitchFamily="34" charset="0"/>
              </a:rPr>
              <a:t>Sabemos que no será sencillo, pero material de sobra tenemos.</a:t>
            </a:r>
            <a:endParaRPr lang="ko-KR" altLang="en-US" sz="1600">
              <a:solidFill>
                <a:schemeClr val="bg1"/>
              </a:solidFill>
              <a:cs typeface="Arial" pitchFamily="34" charset="0"/>
            </a:endParaRPr>
          </a:p>
        </p:txBody>
      </p:sp>
      <p:sp>
        <p:nvSpPr>
          <p:cNvPr id="7" name="Rectángulo 6"/>
          <p:cNvSpPr/>
          <p:nvPr/>
        </p:nvSpPr>
        <p:spPr>
          <a:xfrm>
            <a:off x="2164080" y="4634466"/>
            <a:ext cx="6096000" cy="646331"/>
          </a:xfrm>
          <a:prstGeom prst="rect">
            <a:avLst/>
          </a:prstGeom>
        </p:spPr>
        <p:txBody>
          <a:bodyPr>
            <a:spAutoFit/>
          </a:bodyPr>
          <a:lstStyle/>
          <a:p>
            <a:pPr algn="r"/>
            <a:r>
              <a:rPr lang="es-ES" altLang="ko-KR" b="1" dirty="0" err="1" smtClean="0">
                <a:solidFill>
                  <a:schemeClr val="bg1"/>
                </a:solidFill>
                <a:cs typeface="Arial" pitchFamily="34" charset="0"/>
              </a:rPr>
              <a:t>Acompañennos</a:t>
            </a:r>
            <a:r>
              <a:rPr lang="es-ES" altLang="ko-KR" b="1" dirty="0" smtClean="0">
                <a:solidFill>
                  <a:schemeClr val="bg1"/>
                </a:solidFill>
                <a:cs typeface="Arial" pitchFamily="34" charset="0"/>
              </a:rPr>
              <a:t> </a:t>
            </a:r>
            <a:r>
              <a:rPr lang="es-ES" altLang="ko-KR" b="1" dirty="0">
                <a:solidFill>
                  <a:schemeClr val="bg1"/>
                </a:solidFill>
                <a:cs typeface="Arial" pitchFamily="34" charset="0"/>
              </a:rPr>
              <a:t>en este tramo poniendo lo mejor de </a:t>
            </a:r>
            <a:r>
              <a:rPr lang="es-ES" altLang="ko-KR" b="1" dirty="0" smtClean="0">
                <a:solidFill>
                  <a:schemeClr val="bg1"/>
                </a:solidFill>
                <a:cs typeface="Arial" pitchFamily="34" charset="0"/>
              </a:rPr>
              <a:t>Ustedes… para  Ustedes.</a:t>
            </a:r>
            <a:endParaRPr lang="en-US" altLang="ko-KR" b="1" dirty="0">
              <a:solidFill>
                <a:schemeClr val="bg1"/>
              </a:solidFill>
              <a:cs typeface="Arial" pitchFamily="34" charset="0"/>
            </a:endParaRPr>
          </a:p>
        </p:txBody>
      </p:sp>
    </p:spTree>
    <p:extLst>
      <p:ext uri="{BB962C8B-B14F-4D97-AF65-F5344CB8AC3E}">
        <p14:creationId xmlns="" xmlns:p14="http://schemas.microsoft.com/office/powerpoint/2010/main" val="34259793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720840" y="3495072"/>
            <a:ext cx="4407278" cy="2811848"/>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El </a:t>
            </a:r>
            <a:r>
              <a:rPr lang="es-ES" b="1"/>
              <a:t>lenguaje ensamblador</a:t>
            </a:r>
            <a:r>
              <a:rPr lang="es-ES"/>
              <a:t> expresa las instrucciones de una forma más natural al hombre a la vez que muy cercana al microcontrolador, ya que cada una de esas instrucciones se corresponde con otra en código </a:t>
            </a:r>
            <a:r>
              <a:rPr lang="es-ES" b="1"/>
              <a:t>máquina</a:t>
            </a:r>
            <a:r>
              <a:rPr lang="es-ES"/>
              <a:t>. ... El programa escrito en </a:t>
            </a:r>
            <a:r>
              <a:rPr lang="es-ES" b="1"/>
              <a:t>lenguaje ensamblador</a:t>
            </a:r>
            <a:r>
              <a:rPr lang="es-ES"/>
              <a:t> se denomina código fuente (*. </a:t>
            </a:r>
            <a:r>
              <a:rPr lang="es-ES" err="1"/>
              <a:t>asm</a:t>
            </a:r>
            <a:r>
              <a:rPr lang="es-ES"/>
              <a:t>).</a:t>
            </a:r>
            <a:endParaRPr lang="es-AR"/>
          </a:p>
        </p:txBody>
      </p:sp>
      <p:sp>
        <p:nvSpPr>
          <p:cNvPr id="2" name="1 Título"/>
          <p:cNvSpPr>
            <a:spLocks noGrp="1"/>
          </p:cNvSpPr>
          <p:nvPr>
            <p:ph type="ctrTitle" idx="4294967295"/>
          </p:nvPr>
        </p:nvSpPr>
        <p:spPr>
          <a:xfrm>
            <a:off x="6625537" y="2238306"/>
            <a:ext cx="10782300" cy="3352800"/>
          </a:xfrm>
        </p:spPr>
        <p:txBody>
          <a:bodyPr/>
          <a:lstStyle/>
          <a:p>
            <a:r>
              <a:rPr lang="es-AR" sz="3600" dirty="0" smtClean="0">
                <a:ln>
                  <a:solidFill>
                    <a:srgbClr val="0070C0"/>
                  </a:solidFill>
                </a:ln>
                <a:solidFill>
                  <a:schemeClr val="bg1"/>
                </a:solidFill>
                <a:latin typeface="Calibri"/>
              </a:rPr>
              <a:t>Lenguaje máquina </a:t>
            </a:r>
            <a:br>
              <a:rPr lang="es-AR" sz="3600" dirty="0" smtClean="0">
                <a:ln>
                  <a:solidFill>
                    <a:srgbClr val="0070C0"/>
                  </a:solidFill>
                </a:ln>
                <a:solidFill>
                  <a:schemeClr val="bg1"/>
                </a:solidFill>
                <a:latin typeface="Calibri"/>
              </a:rPr>
            </a:br>
            <a:r>
              <a:rPr lang="es-AR" sz="3600" dirty="0" smtClean="0">
                <a:ln>
                  <a:solidFill>
                    <a:srgbClr val="0070C0"/>
                  </a:solidFill>
                </a:ln>
                <a:solidFill>
                  <a:schemeClr val="bg1"/>
                </a:solidFill>
                <a:latin typeface="Calibri"/>
              </a:rPr>
              <a:t>y </a:t>
            </a:r>
            <a:r>
              <a:rPr lang="es-AR" sz="3600" dirty="0" err="1" smtClean="0">
                <a:ln>
                  <a:solidFill>
                    <a:srgbClr val="0070C0"/>
                  </a:solidFill>
                </a:ln>
                <a:solidFill>
                  <a:schemeClr val="bg1"/>
                </a:solidFill>
                <a:latin typeface="Calibri"/>
              </a:rPr>
              <a:t>Lenguajeensamblador</a:t>
            </a:r>
            <a:endParaRPr lang="es-AR" dirty="0">
              <a:solidFill>
                <a:schemeClr val="bg1"/>
              </a:solidFill>
            </a:endParaRPr>
          </a:p>
        </p:txBody>
      </p:sp>
      <p:sp>
        <p:nvSpPr>
          <p:cNvPr id="7" name="Footer Placeholder 4"/>
          <p:cNvSpPr txBox="1">
            <a:spLocks/>
          </p:cNvSpPr>
          <p:nvPr/>
        </p:nvSpPr>
        <p:spPr>
          <a:xfrm>
            <a:off x="335360" y="6525344"/>
            <a:ext cx="5029200" cy="2286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mtClean="0">
                <a:solidFill>
                  <a:schemeClr val="bg1"/>
                </a:solidFill>
              </a:rPr>
              <a:t>ISFT n151 – Algoritmos y Estructuras de Datos</a:t>
            </a:r>
            <a:endParaRPr lang="es-ES">
              <a:solidFill>
                <a:schemeClr val="bg1"/>
              </a:solidFill>
            </a:endParaRPr>
          </a:p>
        </p:txBody>
      </p:sp>
    </p:spTree>
    <p:extLst>
      <p:ext uri="{BB962C8B-B14F-4D97-AF65-F5344CB8AC3E}">
        <p14:creationId xmlns="" xmlns:p14="http://schemas.microsoft.com/office/powerpoint/2010/main" val="11902631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a:extLst>
              <a:ext uri="{FF2B5EF4-FFF2-40B4-BE49-F238E27FC236}">
                <a16:creationId xmlns="" xmlns:a16="http://schemas.microsoft.com/office/drawing/2014/main" id="{87203AE6-F5A6-4660-966A-9904F52EDE9C}"/>
              </a:ext>
            </a:extLst>
          </p:cNvPr>
          <p:cNvSpPr/>
          <p:nvPr/>
        </p:nvSpPr>
        <p:spPr>
          <a:xfrm>
            <a:off x="8154670" y="-15327"/>
            <a:ext cx="9753600" cy="6524625"/>
          </a:xfrm>
          <a:prstGeom prst="rect">
            <a:avLst/>
          </a:prstGeom>
          <a:gradFill flip="none" rotWithShape="1">
            <a:gsLst>
              <a:gs pos="42000">
                <a:schemeClr val="accent2">
                  <a:alpha val="70000"/>
                  <a:lumMod val="80000"/>
                  <a:lumOff val="20000"/>
                </a:schemeClr>
              </a:gs>
              <a:gs pos="0">
                <a:schemeClr val="accent2">
                  <a:alpha val="0"/>
                  <a:lumMod val="80000"/>
                  <a:lumOff val="20000"/>
                </a:schemeClr>
              </a:gs>
              <a:gs pos="100000">
                <a:schemeClr val="accent2">
                  <a:alpha val="70000"/>
                  <a:lumMod val="80000"/>
                  <a:lumOff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ángulo 7"/>
          <p:cNvSpPr/>
          <p:nvPr/>
        </p:nvSpPr>
        <p:spPr>
          <a:xfrm>
            <a:off x="-3429000" y="-320040"/>
            <a:ext cx="6695440" cy="7330440"/>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mtClean="0"/>
              <a:t>Al</a:t>
            </a:r>
            <a:endParaRPr lang="es-AR"/>
          </a:p>
        </p:txBody>
      </p:sp>
      <p:sp>
        <p:nvSpPr>
          <p:cNvPr id="2" name="1 Título"/>
          <p:cNvSpPr>
            <a:spLocks noGrp="1"/>
          </p:cNvSpPr>
          <p:nvPr>
            <p:ph type="title" idx="4294967295"/>
          </p:nvPr>
        </p:nvSpPr>
        <p:spPr>
          <a:xfrm>
            <a:off x="5914390" y="175661"/>
            <a:ext cx="6144260" cy="965200"/>
          </a:xfrm>
        </p:spPr>
        <p:txBody>
          <a:bodyPr/>
          <a:lstStyle/>
          <a:p>
            <a:r>
              <a:rPr lang="es-AR" sz="3200" dirty="0" smtClean="0">
                <a:solidFill>
                  <a:schemeClr val="bg1"/>
                </a:solidFill>
              </a:rPr>
              <a:t>Programación de computadoras</a:t>
            </a:r>
            <a:endParaRPr lang="es-AR" sz="3200" dirty="0">
              <a:solidFill>
                <a:schemeClr val="bg1"/>
              </a:solidFill>
            </a:endParaRPr>
          </a:p>
        </p:txBody>
      </p:sp>
      <p:sp>
        <p:nvSpPr>
          <p:cNvPr id="3" name="2 Marcador de contenido"/>
          <p:cNvSpPr>
            <a:spLocks noGrp="1"/>
          </p:cNvSpPr>
          <p:nvPr>
            <p:ph idx="4294967295"/>
          </p:nvPr>
        </p:nvSpPr>
        <p:spPr>
          <a:xfrm>
            <a:off x="5791200" y="985783"/>
            <a:ext cx="6736160" cy="4644501"/>
          </a:xfrm>
        </p:spPr>
        <p:txBody>
          <a:bodyPr>
            <a:normAutofit/>
          </a:bodyPr>
          <a:lstStyle/>
          <a:p>
            <a:pPr marL="0" indent="0">
              <a:lnSpc>
                <a:spcPct val="110000"/>
              </a:lnSpc>
              <a:spcBef>
                <a:spcPts val="0"/>
              </a:spcBef>
              <a:spcAft>
                <a:spcPts val="1200"/>
              </a:spcAft>
              <a:buNone/>
            </a:pPr>
            <a:r>
              <a:rPr lang="es-AR" sz="1800" dirty="0" smtClean="0">
                <a:solidFill>
                  <a:schemeClr val="bg1"/>
                </a:solidFill>
              </a:rPr>
              <a:t>Los procesadores trabajan con ceros y unos (bits)</a:t>
            </a:r>
          </a:p>
          <a:p>
            <a:pPr lvl="1" indent="1588">
              <a:lnSpc>
                <a:spcPct val="110000"/>
              </a:lnSpc>
              <a:buNone/>
            </a:pPr>
            <a:r>
              <a:rPr lang="es-AR" sz="1600" dirty="0" smtClean="0">
                <a:solidFill>
                  <a:schemeClr val="bg1"/>
                </a:solidFill>
              </a:rPr>
              <a:t>Unidad de memoria básica: </a:t>
            </a:r>
            <a:r>
              <a:rPr lang="es-AR" sz="1600" i="1" dirty="0" smtClean="0">
                <a:solidFill>
                  <a:schemeClr val="bg1"/>
                </a:solidFill>
              </a:rPr>
              <a:t>Byte</a:t>
            </a:r>
            <a:r>
              <a:rPr lang="es-AR" sz="1600" dirty="0" smtClean="0">
                <a:solidFill>
                  <a:schemeClr val="bg1"/>
                </a:solidFill>
              </a:rPr>
              <a:t> (8 bits)</a:t>
            </a:r>
            <a:br>
              <a:rPr lang="es-AR" sz="1600" dirty="0" smtClean="0">
                <a:solidFill>
                  <a:schemeClr val="bg1"/>
                </a:solidFill>
              </a:rPr>
            </a:br>
            <a:r>
              <a:rPr lang="es-AR" sz="1600" dirty="0" smtClean="0">
                <a:solidFill>
                  <a:schemeClr val="bg1"/>
                </a:solidFill>
              </a:rPr>
              <a:t>(2 dígitos hexadecimales: 01011011 </a:t>
            </a:r>
            <a:r>
              <a:rPr lang="es-AR" sz="1600" dirty="0" smtClean="0">
                <a:solidFill>
                  <a:schemeClr val="bg1"/>
                </a:solidFill>
                <a:sym typeface="Wingdings" pitchFamily="2" charset="2"/>
              </a:rPr>
              <a:t> </a:t>
            </a:r>
            <a:r>
              <a:rPr lang="es-AR" sz="1600" dirty="0" smtClean="0">
                <a:solidFill>
                  <a:schemeClr val="bg1"/>
                </a:solidFill>
              </a:rPr>
              <a:t>0101  1011 </a:t>
            </a:r>
            <a:r>
              <a:rPr lang="es-AR" sz="1600" dirty="0" smtClean="0">
                <a:solidFill>
                  <a:schemeClr val="bg1"/>
                </a:solidFill>
                <a:sym typeface="Wingdings" pitchFamily="2" charset="2"/>
              </a:rPr>
              <a:t> 5B)</a:t>
            </a:r>
            <a:endParaRPr lang="es-AR" sz="1600" dirty="0" smtClean="0">
              <a:solidFill>
                <a:schemeClr val="bg1"/>
              </a:solidFill>
            </a:endParaRPr>
          </a:p>
          <a:p>
            <a:pPr marL="0" lvl="1" indent="0">
              <a:lnSpc>
                <a:spcPct val="110000"/>
              </a:lnSpc>
              <a:spcBef>
                <a:spcPts val="1200"/>
              </a:spcBef>
              <a:spcAft>
                <a:spcPts val="1200"/>
              </a:spcAft>
              <a:buClr>
                <a:schemeClr val="accent3"/>
              </a:buClr>
              <a:buSzPct val="95000"/>
              <a:buNone/>
            </a:pPr>
            <a:r>
              <a:rPr lang="es-AR" sz="1800" i="1" dirty="0" smtClean="0">
                <a:solidFill>
                  <a:schemeClr val="bg1"/>
                </a:solidFill>
              </a:rPr>
              <a:t>Lenguaje máquina</a:t>
            </a:r>
          </a:p>
          <a:p>
            <a:pPr lvl="1" indent="1588">
              <a:lnSpc>
                <a:spcPct val="110000"/>
              </a:lnSpc>
              <a:buNone/>
            </a:pPr>
            <a:r>
              <a:rPr lang="es-AR" sz="1600" dirty="0" smtClean="0">
                <a:solidFill>
                  <a:schemeClr val="bg1"/>
                </a:solidFill>
              </a:rPr>
              <a:t>Códigos hexadecimales que representan instrucciones,</a:t>
            </a:r>
            <a:br>
              <a:rPr lang="es-AR" sz="1600" dirty="0" smtClean="0">
                <a:solidFill>
                  <a:schemeClr val="bg1"/>
                </a:solidFill>
              </a:rPr>
            </a:br>
            <a:r>
              <a:rPr lang="es-AR" sz="1600" dirty="0" smtClean="0">
                <a:solidFill>
                  <a:schemeClr val="bg1"/>
                </a:solidFill>
              </a:rPr>
              <a:t>registros de la CPU, direcciones de memoria o datos</a:t>
            </a:r>
          </a:p>
          <a:p>
            <a:pPr lvl="1" indent="1588" defTabSz="876300">
              <a:lnSpc>
                <a:spcPct val="110000"/>
              </a:lnSpc>
              <a:spcBef>
                <a:spcPts val="600"/>
              </a:spcBef>
              <a:buNone/>
              <a:tabLst>
                <a:tab pos="1704975" algn="l"/>
              </a:tabLst>
            </a:pPr>
            <a:r>
              <a:rPr lang="es-AR" sz="1600" dirty="0" smtClean="0">
                <a:solidFill>
                  <a:schemeClr val="bg1"/>
                </a:solidFill>
                <a:latin typeface="+mj-lt"/>
              </a:rPr>
              <a:t>Instrucción	</a:t>
            </a:r>
            <a:r>
              <a:rPr lang="es-AR" sz="1600" i="1" dirty="0" smtClean="0">
                <a:solidFill>
                  <a:schemeClr val="bg1"/>
                </a:solidFill>
                <a:latin typeface="+mj-lt"/>
              </a:rPr>
              <a:t>Significado</a:t>
            </a:r>
          </a:p>
          <a:p>
            <a:pPr lvl="1" indent="1588">
              <a:lnSpc>
                <a:spcPct val="110000"/>
              </a:lnSpc>
              <a:spcAft>
                <a:spcPts val="0"/>
              </a:spcAft>
              <a:buNone/>
              <a:tabLst>
                <a:tab pos="1704975" algn="l"/>
              </a:tabLst>
            </a:pPr>
            <a:r>
              <a:rPr lang="es-AR" sz="1400" dirty="0" smtClean="0">
                <a:solidFill>
                  <a:schemeClr val="bg1"/>
                </a:solidFill>
                <a:latin typeface="Consolas" pitchFamily="49" charset="0"/>
              </a:rPr>
              <a:t>A0 2F		</a:t>
            </a:r>
            <a:r>
              <a:rPr lang="es-AR" sz="1400" i="1" dirty="0" smtClean="0">
                <a:solidFill>
                  <a:schemeClr val="bg1"/>
                </a:solidFill>
              </a:rPr>
              <a:t>Acceder a la celda de memoria 2F</a:t>
            </a:r>
            <a:r>
              <a:rPr lang="es-AR" sz="1400" dirty="0" smtClean="0">
                <a:solidFill>
                  <a:schemeClr val="bg1"/>
                </a:solidFill>
                <a:latin typeface="Consolas" pitchFamily="49" charset="0"/>
              </a:rPr>
              <a:t/>
            </a:r>
            <a:br>
              <a:rPr lang="es-AR" sz="1400" dirty="0" smtClean="0">
                <a:solidFill>
                  <a:schemeClr val="bg1"/>
                </a:solidFill>
                <a:latin typeface="Consolas" pitchFamily="49" charset="0"/>
              </a:rPr>
            </a:br>
            <a:r>
              <a:rPr lang="es-AR" sz="1400" dirty="0" smtClean="0">
                <a:solidFill>
                  <a:schemeClr val="bg1"/>
                </a:solidFill>
                <a:latin typeface="Consolas" pitchFamily="49" charset="0"/>
              </a:rPr>
              <a:t>3E 01		</a:t>
            </a:r>
            <a:r>
              <a:rPr lang="es-AR" sz="1400" i="1" dirty="0" smtClean="0">
                <a:solidFill>
                  <a:schemeClr val="bg1"/>
                </a:solidFill>
              </a:rPr>
              <a:t>Copiarlo el registro 1 de la ALU </a:t>
            </a:r>
            <a:r>
              <a:rPr lang="es-AR" sz="1400" dirty="0" smtClean="0">
                <a:solidFill>
                  <a:schemeClr val="bg1"/>
                </a:solidFill>
                <a:latin typeface="Consolas" pitchFamily="49" charset="0"/>
              </a:rPr>
              <a:t/>
            </a:r>
            <a:br>
              <a:rPr lang="es-AR" sz="1400" dirty="0" smtClean="0">
                <a:solidFill>
                  <a:schemeClr val="bg1"/>
                </a:solidFill>
                <a:latin typeface="Consolas" pitchFamily="49" charset="0"/>
              </a:rPr>
            </a:br>
            <a:r>
              <a:rPr lang="es-AR" sz="1400" dirty="0" smtClean="0">
                <a:solidFill>
                  <a:schemeClr val="bg1"/>
                </a:solidFill>
                <a:latin typeface="Consolas" pitchFamily="49" charset="0"/>
              </a:rPr>
              <a:t>A0 30		</a:t>
            </a:r>
            <a:r>
              <a:rPr lang="es-AR" sz="1400" i="1" dirty="0" smtClean="0">
                <a:solidFill>
                  <a:schemeClr val="bg1"/>
                </a:solidFill>
              </a:rPr>
              <a:t>Acceder a la celda de memoria 30</a:t>
            </a:r>
            <a:r>
              <a:rPr lang="es-AR" sz="1400" dirty="0" smtClean="0">
                <a:solidFill>
                  <a:schemeClr val="bg1"/>
                </a:solidFill>
                <a:latin typeface="Consolas" pitchFamily="49" charset="0"/>
              </a:rPr>
              <a:t/>
            </a:r>
            <a:br>
              <a:rPr lang="es-AR" sz="1400" dirty="0" smtClean="0">
                <a:solidFill>
                  <a:schemeClr val="bg1"/>
                </a:solidFill>
                <a:latin typeface="Consolas" pitchFamily="49" charset="0"/>
              </a:rPr>
            </a:br>
            <a:r>
              <a:rPr lang="es-AR" sz="1400" dirty="0" smtClean="0">
                <a:solidFill>
                  <a:schemeClr val="bg1"/>
                </a:solidFill>
                <a:latin typeface="Consolas" pitchFamily="49" charset="0"/>
              </a:rPr>
              <a:t>3E 02		</a:t>
            </a:r>
            <a:r>
              <a:rPr lang="es-AR" sz="1400" i="1" dirty="0" smtClean="0">
                <a:solidFill>
                  <a:schemeClr val="bg1"/>
                </a:solidFill>
              </a:rPr>
              <a:t>Copiarlo en el registro 2 de la ALU </a:t>
            </a:r>
            <a:r>
              <a:rPr lang="es-AR" sz="1400" i="1" dirty="0" smtClean="0">
                <a:solidFill>
                  <a:schemeClr val="bg1"/>
                </a:solidFill>
                <a:latin typeface="Consolas" pitchFamily="49" charset="0"/>
              </a:rPr>
              <a:t/>
            </a:r>
            <a:br>
              <a:rPr lang="es-AR" sz="1400" i="1" dirty="0" smtClean="0">
                <a:solidFill>
                  <a:schemeClr val="bg1"/>
                </a:solidFill>
                <a:latin typeface="Consolas" pitchFamily="49" charset="0"/>
              </a:rPr>
            </a:br>
            <a:r>
              <a:rPr lang="es-AR" sz="1400" dirty="0" smtClean="0">
                <a:solidFill>
                  <a:schemeClr val="bg1"/>
                </a:solidFill>
                <a:latin typeface="Consolas" pitchFamily="49" charset="0"/>
              </a:rPr>
              <a:t>1D		</a:t>
            </a:r>
            <a:r>
              <a:rPr lang="es-AR" sz="1400" i="1" dirty="0" smtClean="0">
                <a:solidFill>
                  <a:schemeClr val="bg1"/>
                </a:solidFill>
              </a:rPr>
              <a:t>Sumar</a:t>
            </a:r>
            <a:r>
              <a:rPr lang="es-AR" sz="1400" i="1" dirty="0" smtClean="0">
                <a:solidFill>
                  <a:schemeClr val="bg1"/>
                </a:solidFill>
                <a:latin typeface="Consolas" pitchFamily="49" charset="0"/>
              </a:rPr>
              <a:t/>
            </a:r>
            <a:br>
              <a:rPr lang="es-AR" sz="1400" i="1" dirty="0" smtClean="0">
                <a:solidFill>
                  <a:schemeClr val="bg1"/>
                </a:solidFill>
                <a:latin typeface="Consolas" pitchFamily="49" charset="0"/>
              </a:rPr>
            </a:br>
            <a:r>
              <a:rPr lang="es-AR" sz="1400" dirty="0" smtClean="0">
                <a:solidFill>
                  <a:schemeClr val="bg1"/>
                </a:solidFill>
                <a:latin typeface="Consolas" pitchFamily="49" charset="0"/>
              </a:rPr>
              <a:t>B3 31		</a:t>
            </a:r>
            <a:r>
              <a:rPr lang="es-AR" sz="1400" i="1" dirty="0" smtClean="0">
                <a:solidFill>
                  <a:schemeClr val="bg1"/>
                </a:solidFill>
              </a:rPr>
              <a:t>Guardar el resultado en la celda de memoria 31</a:t>
            </a:r>
            <a:endParaRPr lang="es-AR" sz="1400" i="1" dirty="0">
              <a:solidFill>
                <a:schemeClr val="bg1"/>
              </a:solidFill>
              <a:latin typeface="Consolas" pitchFamily="49" charset="0"/>
            </a:endParaRPr>
          </a:p>
        </p:txBody>
      </p:sp>
      <p:sp>
        <p:nvSpPr>
          <p:cNvPr id="4" name="3 Marcador de número de diapositiva"/>
          <p:cNvSpPr>
            <a:spLocks noGrp="1"/>
          </p:cNvSpPr>
          <p:nvPr>
            <p:ph type="sldNum" sz="quarter" idx="4294967295"/>
          </p:nvPr>
        </p:nvSpPr>
        <p:spPr>
          <a:xfrm>
            <a:off x="9266238" y="6524625"/>
            <a:ext cx="2925762" cy="288925"/>
          </a:xfrm>
        </p:spPr>
        <p:txBody>
          <a:bodyPr/>
          <a:lstStyle/>
          <a:p>
            <a:r>
              <a:rPr lang="es-ES" smtClean="0"/>
              <a:t>Página</a:t>
            </a:r>
            <a:r>
              <a:rPr lang="en-US" smtClean="0"/>
              <a:t> </a:t>
            </a:r>
            <a:fld id="{042AED99-7FB4-404E-8A97-64753DCE42EC}" type="slidenum">
              <a:rPr lang="en-US" smtClean="0"/>
              <a:pPr/>
              <a:t>21</a:t>
            </a:fld>
            <a:endParaRPr lang="en-US"/>
          </a:p>
        </p:txBody>
      </p:sp>
      <p:sp>
        <p:nvSpPr>
          <p:cNvPr id="6" name="5 CuadroTexto"/>
          <p:cNvSpPr txBox="1"/>
          <p:nvPr/>
        </p:nvSpPr>
        <p:spPr>
          <a:xfrm>
            <a:off x="6188869" y="5547465"/>
            <a:ext cx="4540250" cy="646331"/>
          </a:xfrm>
          <a:prstGeom prst="rect">
            <a:avLst/>
          </a:prstGeom>
          <a:noFill/>
        </p:spPr>
        <p:txBody>
          <a:bodyPr wrap="square" rtlCol="0">
            <a:spAutoFit/>
          </a:bodyPr>
          <a:lstStyle/>
          <a:p>
            <a:pPr algn="ctr">
              <a:spcAft>
                <a:spcPts val="600"/>
              </a:spcAft>
            </a:pPr>
            <a:r>
              <a:rPr lang="es-ES">
                <a:solidFill>
                  <a:srgbClr val="FCCA09"/>
                </a:solidFill>
                <a:latin typeface="Calibri"/>
              </a:rPr>
              <a:t>Lenguaje de bajo</a:t>
            </a:r>
            <a:r>
              <a:rPr lang="es-ES">
                <a:solidFill>
                  <a:srgbClr val="FCCA09"/>
                </a:solidFill>
                <a:latin typeface="+mj-lt"/>
              </a:rPr>
              <a:t> </a:t>
            </a:r>
            <a:r>
              <a:rPr lang="es-ES" smtClean="0">
                <a:solidFill>
                  <a:srgbClr val="FCCA09"/>
                </a:solidFill>
                <a:latin typeface="+mj-lt"/>
              </a:rPr>
              <a:t>nivel Dependiente </a:t>
            </a:r>
            <a:r>
              <a:rPr lang="es-ES">
                <a:solidFill>
                  <a:srgbClr val="FCCA09"/>
                </a:solidFill>
                <a:latin typeface="+mj-lt"/>
              </a:rPr>
              <a:t>de la </a:t>
            </a:r>
            <a:r>
              <a:rPr lang="es-ES" smtClean="0">
                <a:solidFill>
                  <a:srgbClr val="FCCA09"/>
                </a:solidFill>
                <a:latin typeface="+mj-lt"/>
              </a:rPr>
              <a:t>máquina Programación </a:t>
            </a:r>
            <a:r>
              <a:rPr lang="es-ES">
                <a:solidFill>
                  <a:srgbClr val="FCCA09"/>
                </a:solidFill>
                <a:latin typeface="+mj-lt"/>
              </a:rPr>
              <a:t>difícil</a:t>
            </a:r>
          </a:p>
        </p:txBody>
      </p:sp>
      <p:sp>
        <p:nvSpPr>
          <p:cNvPr id="7" name="Footer Placeholder 4"/>
          <p:cNvSpPr txBox="1">
            <a:spLocks/>
          </p:cNvSpPr>
          <p:nvPr/>
        </p:nvSpPr>
        <p:spPr>
          <a:xfrm>
            <a:off x="335360" y="6525344"/>
            <a:ext cx="5029200" cy="2286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mtClean="0">
                <a:solidFill>
                  <a:schemeClr val="bg1"/>
                </a:solidFill>
              </a:rPr>
              <a:t>ISFT n151 – Algoritmos y Estructuras de Datos</a:t>
            </a:r>
            <a:endParaRPr lang="es-ES">
              <a:solidFill>
                <a:schemeClr val="bg1"/>
              </a:solidFill>
            </a:endParaRPr>
          </a:p>
        </p:txBody>
      </p:sp>
      <p:sp>
        <p:nvSpPr>
          <p:cNvPr id="11" name="Footer Placeholder 4"/>
          <p:cNvSpPr txBox="1">
            <a:spLocks/>
          </p:cNvSpPr>
          <p:nvPr/>
        </p:nvSpPr>
        <p:spPr>
          <a:xfrm>
            <a:off x="203041" y="175660"/>
            <a:ext cx="5029200" cy="121117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z="1600" smtClean="0">
                <a:solidFill>
                  <a:schemeClr val="bg1"/>
                </a:solidFill>
              </a:rPr>
              <a:t>Algoritmos y Estructuras</a:t>
            </a:r>
          </a:p>
          <a:p>
            <a:r>
              <a:rPr lang="es-ES" sz="1600" smtClean="0">
                <a:solidFill>
                  <a:schemeClr val="bg1"/>
                </a:solidFill>
              </a:rPr>
              <a:t> de Datos I</a:t>
            </a:r>
            <a:endParaRPr lang="es-ES" sz="1600">
              <a:solidFill>
                <a:schemeClr val="bg1"/>
              </a:solidFill>
            </a:endParaRPr>
          </a:p>
        </p:txBody>
      </p:sp>
      <p:sp>
        <p:nvSpPr>
          <p:cNvPr id="5" name="Rectángulo 4"/>
          <p:cNvSpPr/>
          <p:nvPr/>
        </p:nvSpPr>
        <p:spPr>
          <a:xfrm>
            <a:off x="543284" y="1386839"/>
            <a:ext cx="2414851" cy="5078313"/>
          </a:xfrm>
          <a:prstGeom prst="rect">
            <a:avLst/>
          </a:prstGeom>
        </p:spPr>
        <p:txBody>
          <a:bodyPr wrap="square">
            <a:spAutoFit/>
          </a:bodyPr>
          <a:lstStyle/>
          <a:p>
            <a:r>
              <a:rPr lang="es-ES" dirty="0" smtClean="0">
                <a:solidFill>
                  <a:schemeClr val="bg1"/>
                </a:solidFill>
                <a:latin typeface="arial" panose="020B0604020202020204" pitchFamily="34" charset="0"/>
              </a:rPr>
              <a:t>NOTA:</a:t>
            </a:r>
            <a:br>
              <a:rPr lang="es-ES" dirty="0" smtClean="0">
                <a:solidFill>
                  <a:schemeClr val="bg1"/>
                </a:solidFill>
                <a:latin typeface="arial" panose="020B0604020202020204" pitchFamily="34" charset="0"/>
              </a:rPr>
            </a:br>
            <a:r>
              <a:rPr lang="es-ES" dirty="0" smtClean="0">
                <a:solidFill>
                  <a:schemeClr val="bg1"/>
                </a:solidFill>
                <a:latin typeface="arial" panose="020B0604020202020204" pitchFamily="34" charset="0"/>
              </a:rPr>
              <a:t>El</a:t>
            </a:r>
            <a:r>
              <a:rPr lang="es-ES" dirty="0">
                <a:solidFill>
                  <a:schemeClr val="bg1"/>
                </a:solidFill>
                <a:latin typeface="arial" panose="020B0604020202020204" pitchFamily="34" charset="0"/>
              </a:rPr>
              <a:t> </a:t>
            </a:r>
            <a:r>
              <a:rPr lang="es-ES" b="1" dirty="0">
                <a:solidFill>
                  <a:schemeClr val="bg1"/>
                </a:solidFill>
                <a:latin typeface="arial" panose="020B0604020202020204" pitchFamily="34" charset="0"/>
              </a:rPr>
              <a:t>sistema</a:t>
            </a:r>
            <a:r>
              <a:rPr lang="es-ES" dirty="0">
                <a:solidFill>
                  <a:schemeClr val="bg1"/>
                </a:solidFill>
                <a:latin typeface="arial" panose="020B0604020202020204" pitchFamily="34" charset="0"/>
              </a:rPr>
              <a:t> numérico </a:t>
            </a:r>
            <a:r>
              <a:rPr lang="es-ES" b="1" dirty="0">
                <a:solidFill>
                  <a:schemeClr val="bg1"/>
                </a:solidFill>
                <a:latin typeface="arial" panose="020B0604020202020204" pitchFamily="34" charset="0"/>
              </a:rPr>
              <a:t>hexadecimal</a:t>
            </a:r>
            <a:r>
              <a:rPr lang="es-ES" dirty="0">
                <a:solidFill>
                  <a:schemeClr val="bg1"/>
                </a:solidFill>
                <a:latin typeface="arial" panose="020B0604020202020204" pitchFamily="34" charset="0"/>
              </a:rPr>
              <a:t> (</a:t>
            </a:r>
            <a:r>
              <a:rPr lang="es-ES" b="1" dirty="0" err="1">
                <a:solidFill>
                  <a:schemeClr val="bg1"/>
                </a:solidFill>
                <a:latin typeface="arial" panose="020B0604020202020204" pitchFamily="34" charset="0"/>
              </a:rPr>
              <a:t>hex</a:t>
            </a:r>
            <a:r>
              <a:rPr lang="es-ES" dirty="0">
                <a:solidFill>
                  <a:schemeClr val="bg1"/>
                </a:solidFill>
                <a:latin typeface="arial" panose="020B0604020202020204" pitchFamily="34" charset="0"/>
              </a:rPr>
              <a:t>) se usa frecuentemente cuando se trabaja con computadores porque se puede usar </a:t>
            </a:r>
            <a:r>
              <a:rPr lang="es-ES" b="1" dirty="0">
                <a:solidFill>
                  <a:schemeClr val="bg1"/>
                </a:solidFill>
                <a:latin typeface="arial" panose="020B0604020202020204" pitchFamily="34" charset="0"/>
              </a:rPr>
              <a:t>para</a:t>
            </a:r>
            <a:r>
              <a:rPr lang="es-ES" dirty="0">
                <a:solidFill>
                  <a:schemeClr val="bg1"/>
                </a:solidFill>
                <a:latin typeface="arial" panose="020B0604020202020204" pitchFamily="34" charset="0"/>
              </a:rPr>
              <a:t> representar números binarios </a:t>
            </a:r>
            <a:r>
              <a:rPr lang="es-ES" b="1" dirty="0">
                <a:solidFill>
                  <a:schemeClr val="bg1"/>
                </a:solidFill>
                <a:latin typeface="arial" panose="020B0604020202020204" pitchFamily="34" charset="0"/>
              </a:rPr>
              <a:t>de</a:t>
            </a:r>
            <a:r>
              <a:rPr lang="es-ES" dirty="0">
                <a:solidFill>
                  <a:schemeClr val="bg1"/>
                </a:solidFill>
                <a:latin typeface="arial" panose="020B0604020202020204" pitchFamily="34" charset="0"/>
              </a:rPr>
              <a:t> manera más legible. ... Los símbolos </a:t>
            </a:r>
            <a:r>
              <a:rPr lang="es-ES" b="1" dirty="0">
                <a:solidFill>
                  <a:schemeClr val="bg1"/>
                </a:solidFill>
                <a:latin typeface="arial" panose="020B0604020202020204" pitchFamily="34" charset="0"/>
              </a:rPr>
              <a:t>que</a:t>
            </a:r>
            <a:r>
              <a:rPr lang="es-ES" dirty="0">
                <a:solidFill>
                  <a:schemeClr val="bg1"/>
                </a:solidFill>
                <a:latin typeface="arial" panose="020B0604020202020204" pitchFamily="34" charset="0"/>
              </a:rPr>
              <a:t> se usan en </a:t>
            </a:r>
            <a:r>
              <a:rPr lang="es-ES" b="1" dirty="0">
                <a:solidFill>
                  <a:schemeClr val="bg1"/>
                </a:solidFill>
                <a:latin typeface="arial" panose="020B0604020202020204" pitchFamily="34" charset="0"/>
              </a:rPr>
              <a:t>hexadecimal</a:t>
            </a:r>
            <a:r>
              <a:rPr lang="es-ES" dirty="0">
                <a:solidFill>
                  <a:schemeClr val="bg1"/>
                </a:solidFill>
                <a:latin typeface="arial" panose="020B0604020202020204" pitchFamily="34" charset="0"/>
              </a:rPr>
              <a:t> son los números 0 - 9 y las letras A, B, C, D, E y F</a:t>
            </a:r>
            <a:endParaRPr lang="es-AR" dirty="0">
              <a:solidFill>
                <a:schemeClr val="bg1"/>
              </a:solidFill>
            </a:endParaRPr>
          </a:p>
        </p:txBody>
      </p:sp>
    </p:spTree>
    <p:extLst>
      <p:ext uri="{BB962C8B-B14F-4D97-AF65-F5344CB8AC3E}">
        <p14:creationId xmlns="" xmlns:p14="http://schemas.microsoft.com/office/powerpoint/2010/main" val="2352255409"/>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up)">
                                      <p:cBhvr>
                                        <p:cTn id="32" dur="1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up)">
                                      <p:cBhvr>
                                        <p:cTn id="3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p:cNvSpPr/>
          <p:nvPr/>
        </p:nvSpPr>
        <p:spPr>
          <a:xfrm>
            <a:off x="335360" y="1114669"/>
            <a:ext cx="11532790" cy="5287094"/>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1 Título"/>
          <p:cNvSpPr>
            <a:spLocks noGrp="1"/>
          </p:cNvSpPr>
          <p:nvPr>
            <p:ph type="title" idx="4294967295"/>
          </p:nvPr>
        </p:nvSpPr>
        <p:spPr>
          <a:xfrm>
            <a:off x="285750" y="288925"/>
            <a:ext cx="6496050" cy="606425"/>
          </a:xfrm>
        </p:spPr>
        <p:txBody>
          <a:bodyPr/>
          <a:lstStyle/>
          <a:p>
            <a:r>
              <a:rPr lang="es-AR" dirty="0" smtClean="0">
                <a:solidFill>
                  <a:schemeClr val="bg1"/>
                </a:solidFill>
              </a:rPr>
              <a:t>Lenguaje ensamblador</a:t>
            </a:r>
          </a:p>
        </p:txBody>
      </p:sp>
      <p:sp>
        <p:nvSpPr>
          <p:cNvPr id="3" name="2 Marcador de contenido"/>
          <p:cNvSpPr>
            <a:spLocks noGrp="1"/>
          </p:cNvSpPr>
          <p:nvPr>
            <p:ph idx="4294967295"/>
          </p:nvPr>
        </p:nvSpPr>
        <p:spPr>
          <a:xfrm>
            <a:off x="0" y="1643063"/>
            <a:ext cx="8229600" cy="5110162"/>
          </a:xfrm>
        </p:spPr>
        <p:txBody>
          <a:bodyPr/>
          <a:lstStyle/>
          <a:p>
            <a:pPr lvl="1" indent="1588">
              <a:buNone/>
            </a:pPr>
            <a:r>
              <a:rPr lang="es-AR" dirty="0" smtClean="0">
                <a:solidFill>
                  <a:schemeClr val="bg1"/>
                </a:solidFill>
              </a:rPr>
              <a:t>Nemotécnicos para los códigos hexadecimales:</a:t>
            </a:r>
          </a:p>
          <a:p>
            <a:pPr marL="541338" lvl="1" indent="1588">
              <a:buNone/>
            </a:pPr>
            <a:r>
              <a:rPr lang="es-AR" dirty="0" smtClean="0">
                <a:solidFill>
                  <a:schemeClr val="bg1"/>
                </a:solidFill>
                <a:latin typeface="Consolas" pitchFamily="49" charset="0"/>
              </a:rPr>
              <a:t>A0 </a:t>
            </a:r>
            <a:r>
              <a:rPr lang="es-AR" dirty="0" smtClean="0">
                <a:solidFill>
                  <a:schemeClr val="bg1"/>
                </a:solidFill>
                <a:latin typeface="Consolas" pitchFamily="49" charset="0"/>
                <a:sym typeface="Wingdings" pitchFamily="2" charset="2"/>
              </a:rPr>
              <a:t> READ   3E  REG   1D  ADD   …</a:t>
            </a:r>
            <a:endParaRPr lang="es-AR" dirty="0" smtClean="0">
              <a:solidFill>
                <a:schemeClr val="bg1"/>
              </a:solidFill>
            </a:endParaRPr>
          </a:p>
          <a:p>
            <a:pPr lvl="1" indent="1588">
              <a:spcBef>
                <a:spcPts val="1200"/>
              </a:spcBef>
              <a:buNone/>
            </a:pPr>
            <a:r>
              <a:rPr lang="es-AR" dirty="0" smtClean="0">
                <a:solidFill>
                  <a:schemeClr val="bg1"/>
                </a:solidFill>
              </a:rPr>
              <a:t>Mayor legibilidad:</a:t>
            </a:r>
          </a:p>
          <a:p>
            <a:pPr marL="541338" lvl="1" indent="1588">
              <a:buNone/>
            </a:pPr>
            <a:r>
              <a:rPr lang="es-AR" dirty="0" smtClean="0">
                <a:solidFill>
                  <a:schemeClr val="bg1"/>
                </a:solidFill>
                <a:latin typeface="Consolas" pitchFamily="49" charset="0"/>
              </a:rPr>
              <a:t>READ 2F</a:t>
            </a:r>
            <a:br>
              <a:rPr lang="es-AR" dirty="0" smtClean="0">
                <a:solidFill>
                  <a:schemeClr val="bg1"/>
                </a:solidFill>
                <a:latin typeface="Consolas" pitchFamily="49" charset="0"/>
              </a:rPr>
            </a:br>
            <a:r>
              <a:rPr lang="es-AR" dirty="0" smtClean="0">
                <a:solidFill>
                  <a:schemeClr val="bg1"/>
                </a:solidFill>
                <a:latin typeface="Consolas" pitchFamily="49" charset="0"/>
              </a:rPr>
              <a:t>REG 01 </a:t>
            </a:r>
            <a:br>
              <a:rPr lang="es-AR" dirty="0" smtClean="0">
                <a:solidFill>
                  <a:schemeClr val="bg1"/>
                </a:solidFill>
                <a:latin typeface="Consolas" pitchFamily="49" charset="0"/>
              </a:rPr>
            </a:br>
            <a:r>
              <a:rPr lang="es-AR" dirty="0" smtClean="0">
                <a:solidFill>
                  <a:schemeClr val="bg1"/>
                </a:solidFill>
                <a:latin typeface="Consolas" pitchFamily="49" charset="0"/>
              </a:rPr>
              <a:t>READ 30</a:t>
            </a:r>
            <a:br>
              <a:rPr lang="es-AR" dirty="0" smtClean="0">
                <a:solidFill>
                  <a:schemeClr val="bg1"/>
                </a:solidFill>
                <a:latin typeface="Consolas" pitchFamily="49" charset="0"/>
              </a:rPr>
            </a:br>
            <a:r>
              <a:rPr lang="es-AR" dirty="0" smtClean="0">
                <a:solidFill>
                  <a:schemeClr val="bg1"/>
                </a:solidFill>
                <a:latin typeface="Consolas" pitchFamily="49" charset="0"/>
              </a:rPr>
              <a:t>REG 02 </a:t>
            </a:r>
            <a:r>
              <a:rPr lang="es-AR" i="1" dirty="0" smtClean="0">
                <a:solidFill>
                  <a:schemeClr val="bg1"/>
                </a:solidFill>
                <a:latin typeface="Consolas" pitchFamily="49" charset="0"/>
              </a:rPr>
              <a:t/>
            </a:r>
            <a:br>
              <a:rPr lang="es-AR" i="1" dirty="0" smtClean="0">
                <a:solidFill>
                  <a:schemeClr val="bg1"/>
                </a:solidFill>
                <a:latin typeface="Consolas" pitchFamily="49" charset="0"/>
              </a:rPr>
            </a:br>
            <a:r>
              <a:rPr lang="es-AR" dirty="0" smtClean="0">
                <a:solidFill>
                  <a:schemeClr val="bg1"/>
                </a:solidFill>
                <a:latin typeface="Consolas" pitchFamily="49" charset="0"/>
              </a:rPr>
              <a:t>ADD   </a:t>
            </a:r>
            <a:r>
              <a:rPr lang="es-AR" i="1" dirty="0" smtClean="0">
                <a:solidFill>
                  <a:schemeClr val="bg1"/>
                </a:solidFill>
                <a:latin typeface="Consolas" pitchFamily="49" charset="0"/>
              </a:rPr>
              <a:t/>
            </a:r>
            <a:br>
              <a:rPr lang="es-AR" i="1" dirty="0" smtClean="0">
                <a:solidFill>
                  <a:schemeClr val="bg1"/>
                </a:solidFill>
                <a:latin typeface="Consolas" pitchFamily="49" charset="0"/>
              </a:rPr>
            </a:br>
            <a:r>
              <a:rPr lang="es-AR" dirty="0" smtClean="0">
                <a:solidFill>
                  <a:schemeClr val="bg1"/>
                </a:solidFill>
                <a:latin typeface="Consolas" pitchFamily="49" charset="0"/>
              </a:rPr>
              <a:t>WRITE 31</a:t>
            </a:r>
          </a:p>
          <a:p>
            <a:pPr marL="361950" lvl="1" indent="0">
              <a:spcBef>
                <a:spcPts val="1200"/>
              </a:spcBef>
              <a:buNone/>
            </a:pPr>
            <a:r>
              <a:rPr lang="es-AR" dirty="0" smtClean="0">
                <a:solidFill>
                  <a:schemeClr val="bg1"/>
                </a:solidFill>
              </a:rPr>
              <a:t>Lenguaje de nivel medio</a:t>
            </a:r>
          </a:p>
        </p:txBody>
      </p:sp>
      <p:sp>
        <p:nvSpPr>
          <p:cNvPr id="4" name="3 Marcador de número de diapositiva"/>
          <p:cNvSpPr>
            <a:spLocks noGrp="1"/>
          </p:cNvSpPr>
          <p:nvPr>
            <p:ph type="sldNum" sz="quarter" idx="4294967295"/>
          </p:nvPr>
        </p:nvSpPr>
        <p:spPr>
          <a:xfrm>
            <a:off x="9266238" y="5416550"/>
            <a:ext cx="2925762" cy="1397000"/>
          </a:xfrm>
        </p:spPr>
        <p:txBody>
          <a:bodyPr/>
          <a:lstStyle/>
          <a:p>
            <a:r>
              <a:rPr lang="es-ES" smtClean="0"/>
              <a:t>Página</a:t>
            </a:r>
            <a:r>
              <a:rPr lang="en-US" smtClean="0"/>
              <a:t> </a:t>
            </a:r>
            <a:fld id="{042AED99-7FB4-404E-8A97-64753DCE42EC}" type="slidenum">
              <a:rPr lang="en-US" smtClean="0"/>
              <a:pPr/>
              <a:t>22</a:t>
            </a:fld>
            <a:endParaRPr lang="en-US"/>
          </a:p>
        </p:txBody>
      </p:sp>
      <p:sp>
        <p:nvSpPr>
          <p:cNvPr id="5" name="Marcador de fecha 4"/>
          <p:cNvSpPr>
            <a:spLocks noGrp="1"/>
          </p:cNvSpPr>
          <p:nvPr>
            <p:ph type="dt" sz="half" idx="4294967295"/>
          </p:nvPr>
        </p:nvSpPr>
        <p:spPr/>
        <p:txBody>
          <a:bodyPr/>
          <a:lstStyle/>
          <a:p>
            <a:fld id="{ED136F86-AE3C-45E3-BC17-8553D8F6E42C}" type="datetime8">
              <a:rPr lang="es-AR" smtClean="0"/>
              <a:pPr/>
              <a:t>28/4/2021 08:38</a:t>
            </a:fld>
            <a:endParaRPr lang="en-US"/>
          </a:p>
        </p:txBody>
      </p:sp>
      <p:sp>
        <p:nvSpPr>
          <p:cNvPr id="14" name="Marcador de pie de página 13"/>
          <p:cNvSpPr>
            <a:spLocks noGrp="1"/>
          </p:cNvSpPr>
          <p:nvPr>
            <p:ph type="ftr" sz="quarter" idx="4294967295"/>
          </p:nvPr>
        </p:nvSpPr>
        <p:spPr/>
        <p:txBody>
          <a:bodyPr/>
          <a:lstStyle/>
          <a:p>
            <a:r>
              <a:rPr kumimoji="0" lang="en-US" smtClean="0"/>
              <a:t>ISFTN151 - </a:t>
            </a:r>
            <a:r>
              <a:rPr kumimoji="0" lang="en-US" err="1" smtClean="0"/>
              <a:t>AyED</a:t>
            </a:r>
            <a:r>
              <a:rPr kumimoji="0" lang="en-US" smtClean="0"/>
              <a:t> I </a:t>
            </a:r>
            <a:endParaRPr kumimoji="0" lang="en-US"/>
          </a:p>
        </p:txBody>
      </p:sp>
      <p:grpSp>
        <p:nvGrpSpPr>
          <p:cNvPr id="12" name="11 Grupo"/>
          <p:cNvGrpSpPr/>
          <p:nvPr/>
        </p:nvGrpSpPr>
        <p:grpSpPr>
          <a:xfrm>
            <a:off x="8260432" y="4526446"/>
            <a:ext cx="2934072" cy="1350827"/>
            <a:chOff x="4792216" y="4238413"/>
            <a:chExt cx="2934072" cy="1350827"/>
          </a:xfrm>
        </p:grpSpPr>
        <p:sp>
          <p:nvSpPr>
            <p:cNvPr id="10" name="Text Box 8"/>
            <p:cNvSpPr txBox="1">
              <a:spLocks noChangeArrowheads="1"/>
            </p:cNvSpPr>
            <p:nvPr/>
          </p:nvSpPr>
          <p:spPr bwMode="auto">
            <a:xfrm>
              <a:off x="4792216" y="4881354"/>
              <a:ext cx="2934072" cy="707886"/>
            </a:xfrm>
            <a:prstGeom prst="rect">
              <a:avLst/>
            </a:prstGeom>
            <a:ln>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eaLnBrk="1" hangingPunct="1">
                <a:spcBef>
                  <a:spcPct val="50000"/>
                </a:spcBef>
              </a:pPr>
              <a:r>
                <a:rPr lang="es-ES_tradnl" sz="2000">
                  <a:effectLst>
                    <a:outerShdw blurRad="38100" dist="38100" dir="2700000" algn="tl">
                      <a:srgbClr val="000000">
                        <a:alpha val="43137"/>
                      </a:srgbClr>
                    </a:outerShdw>
                  </a:effectLst>
                  <a:latin typeface="Cambria" pitchFamily="18" charset="0"/>
                </a:rPr>
                <a:t>Código objeto</a:t>
              </a:r>
              <a:br>
                <a:rPr lang="es-ES_tradnl" sz="2000">
                  <a:effectLst>
                    <a:outerShdw blurRad="38100" dist="38100" dir="2700000" algn="tl">
                      <a:srgbClr val="000000">
                        <a:alpha val="43137"/>
                      </a:srgbClr>
                    </a:outerShdw>
                  </a:effectLst>
                  <a:latin typeface="Cambria" pitchFamily="18" charset="0"/>
                </a:rPr>
              </a:br>
              <a:r>
                <a:rPr lang="es-ES_tradnl" sz="2000">
                  <a:effectLst>
                    <a:outerShdw blurRad="38100" dist="38100" dir="2700000" algn="tl">
                      <a:srgbClr val="000000">
                        <a:alpha val="43137"/>
                      </a:srgbClr>
                    </a:outerShdw>
                  </a:effectLst>
                  <a:latin typeface="Cambria" pitchFamily="18" charset="0"/>
                </a:rPr>
                <a:t>(lenguaje máquina)</a:t>
              </a:r>
              <a:endParaRPr lang="es-ES" sz="2000">
                <a:effectLst>
                  <a:outerShdw blurRad="38100" dist="38100" dir="2700000" algn="tl">
                    <a:srgbClr val="000000">
                      <a:alpha val="43137"/>
                    </a:srgbClr>
                  </a:outerShdw>
                </a:effectLst>
                <a:latin typeface="Cambria" pitchFamily="18" charset="0"/>
              </a:endParaRPr>
            </a:p>
          </p:txBody>
        </p:sp>
        <p:sp>
          <p:nvSpPr>
            <p:cNvPr id="9" name="Line 7"/>
            <p:cNvSpPr>
              <a:spLocks noChangeShapeType="1"/>
            </p:cNvSpPr>
            <p:nvPr/>
          </p:nvSpPr>
          <p:spPr bwMode="auto">
            <a:xfrm>
              <a:off x="6259252" y="4238413"/>
              <a:ext cx="0" cy="642941"/>
            </a:xfrm>
            <a:prstGeom prst="line">
              <a:avLst/>
            </a:prstGeom>
            <a:noFill/>
            <a:ln w="57150">
              <a:solidFill>
                <a:srgbClr val="FFC000"/>
              </a:solidFill>
              <a:round/>
              <a:headEnd/>
              <a:tailEnd type="stealth" w="lg" len="med"/>
            </a:ln>
            <a:effectLst>
              <a:outerShdw blurRad="50800" dist="38100" dir="2700000" algn="tl" rotWithShape="0">
                <a:prstClr val="black">
                  <a:alpha val="40000"/>
                </a:prstClr>
              </a:outerShdw>
            </a:effectLst>
          </p:spPr>
          <p:txBody>
            <a:bodyPr wrap="none"/>
            <a:lstStyle/>
            <a:p>
              <a:endParaRPr lang="es-ES" sz="2400">
                <a:effectLst>
                  <a:outerShdw blurRad="38100" dist="38100" dir="2700000" algn="tl">
                    <a:srgbClr val="000000">
                      <a:alpha val="43137"/>
                    </a:srgbClr>
                  </a:outerShdw>
                </a:effectLst>
                <a:latin typeface="Cambria" pitchFamily="18" charset="0"/>
              </a:endParaRPr>
            </a:p>
          </p:txBody>
        </p:sp>
      </p:grpSp>
      <p:grpSp>
        <p:nvGrpSpPr>
          <p:cNvPr id="11" name="10 Grupo"/>
          <p:cNvGrpSpPr/>
          <p:nvPr/>
        </p:nvGrpSpPr>
        <p:grpSpPr>
          <a:xfrm>
            <a:off x="8584508" y="3280424"/>
            <a:ext cx="2438400" cy="1350828"/>
            <a:chOff x="5116292" y="2992392"/>
            <a:chExt cx="2438400" cy="1350828"/>
          </a:xfrm>
        </p:grpSpPr>
        <p:sp>
          <p:nvSpPr>
            <p:cNvPr id="7" name="Text Box 5"/>
            <p:cNvSpPr txBox="1">
              <a:spLocks noChangeArrowheads="1"/>
            </p:cNvSpPr>
            <p:nvPr/>
          </p:nvSpPr>
          <p:spPr bwMode="auto">
            <a:xfrm>
              <a:off x="5116292" y="3635334"/>
              <a:ext cx="2438400" cy="707886"/>
            </a:xfrm>
            <a:prstGeom prst="rect">
              <a:avLst/>
            </a:prstGeom>
            <a:solidFill>
              <a:schemeClr val="accent6"/>
            </a:solidFill>
            <a:ln>
              <a:headEnd/>
              <a:tailEnd/>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hangingPunct="1">
                <a:spcBef>
                  <a:spcPct val="50000"/>
                </a:spcBef>
              </a:pPr>
              <a:r>
                <a:rPr lang="es-ES_tradnl" sz="2000">
                  <a:solidFill>
                    <a:schemeClr val="bg1"/>
                  </a:solidFill>
                  <a:effectLst>
                    <a:outerShdw blurRad="38100" dist="38100" dir="2700000" algn="tl">
                      <a:srgbClr val="000000">
                        <a:alpha val="43137"/>
                      </a:srgbClr>
                    </a:outerShdw>
                  </a:effectLst>
                  <a:latin typeface="Cambria" pitchFamily="18" charset="0"/>
                </a:rPr>
                <a:t>Programa ensamblador</a:t>
              </a:r>
              <a:endParaRPr lang="es-ES" sz="2000">
                <a:solidFill>
                  <a:schemeClr val="bg1"/>
                </a:solidFill>
                <a:effectLst>
                  <a:outerShdw blurRad="38100" dist="38100" dir="2700000" algn="tl">
                    <a:srgbClr val="000000">
                      <a:alpha val="43137"/>
                    </a:srgbClr>
                  </a:outerShdw>
                </a:effectLst>
                <a:latin typeface="Cambria" pitchFamily="18" charset="0"/>
              </a:endParaRPr>
            </a:p>
          </p:txBody>
        </p:sp>
        <p:sp>
          <p:nvSpPr>
            <p:cNvPr id="8" name="Line 6"/>
            <p:cNvSpPr>
              <a:spLocks noChangeShapeType="1"/>
            </p:cNvSpPr>
            <p:nvPr/>
          </p:nvSpPr>
          <p:spPr bwMode="auto">
            <a:xfrm flipH="1">
              <a:off x="6256875" y="2992392"/>
              <a:ext cx="4754" cy="642942"/>
            </a:xfrm>
            <a:prstGeom prst="line">
              <a:avLst/>
            </a:prstGeom>
            <a:noFill/>
            <a:ln w="57150">
              <a:solidFill>
                <a:srgbClr val="FFC000"/>
              </a:solidFill>
              <a:round/>
              <a:headEnd/>
              <a:tailEnd type="stealth" w="lg" len="med"/>
            </a:ln>
            <a:effectLst>
              <a:outerShdw blurRad="50800" dist="38100" dir="2700000" algn="tl" rotWithShape="0">
                <a:prstClr val="black">
                  <a:alpha val="40000"/>
                </a:prstClr>
              </a:outerShdw>
            </a:effectLst>
          </p:spPr>
          <p:txBody>
            <a:bodyPr wrap="none"/>
            <a:lstStyle/>
            <a:p>
              <a:endParaRPr lang="es-ES" sz="2400">
                <a:effectLst>
                  <a:outerShdw blurRad="38100" dist="38100" dir="2700000" algn="tl">
                    <a:srgbClr val="000000">
                      <a:alpha val="43137"/>
                    </a:srgbClr>
                  </a:outerShdw>
                </a:effectLst>
                <a:latin typeface="Cambria" pitchFamily="18" charset="0"/>
              </a:endParaRPr>
            </a:p>
          </p:txBody>
        </p:sp>
      </p:grpSp>
      <p:sp>
        <p:nvSpPr>
          <p:cNvPr id="6" name="Text Box 4"/>
          <p:cNvSpPr txBox="1">
            <a:spLocks noChangeArrowheads="1"/>
          </p:cNvSpPr>
          <p:nvPr/>
        </p:nvSpPr>
        <p:spPr bwMode="auto">
          <a:xfrm>
            <a:off x="8184232" y="2708920"/>
            <a:ext cx="3086472" cy="707886"/>
          </a:xfrm>
          <a:prstGeom prst="rect">
            <a:avLst/>
          </a:prstGeom>
          <a:ln>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eaLnBrk="1" hangingPunct="1">
              <a:spcBef>
                <a:spcPct val="50000"/>
              </a:spcBef>
            </a:pPr>
            <a:r>
              <a:rPr lang="es-ES_tradnl" sz="2000">
                <a:effectLst>
                  <a:outerShdw blurRad="38100" dist="38100" dir="2700000" algn="tl">
                    <a:srgbClr val="000000">
                      <a:alpha val="43137"/>
                    </a:srgbClr>
                  </a:outerShdw>
                </a:effectLst>
                <a:latin typeface="Cambria" pitchFamily="18" charset="0"/>
              </a:rPr>
              <a:t>Código fuente</a:t>
            </a:r>
            <a:br>
              <a:rPr lang="es-ES_tradnl" sz="2000">
                <a:effectLst>
                  <a:outerShdw blurRad="38100" dist="38100" dir="2700000" algn="tl">
                    <a:srgbClr val="000000">
                      <a:alpha val="43137"/>
                    </a:srgbClr>
                  </a:outerShdw>
                </a:effectLst>
                <a:latin typeface="Cambria" pitchFamily="18" charset="0"/>
              </a:rPr>
            </a:br>
            <a:r>
              <a:rPr lang="es-ES_tradnl" sz="2000">
                <a:effectLst>
                  <a:outerShdw blurRad="38100" dist="38100" dir="2700000" algn="tl">
                    <a:srgbClr val="000000">
                      <a:alpha val="43137"/>
                    </a:srgbClr>
                  </a:outerShdw>
                </a:effectLst>
                <a:latin typeface="Cambria" pitchFamily="18" charset="0"/>
              </a:rPr>
              <a:t>(lenguaje ensamblador)</a:t>
            </a:r>
            <a:endParaRPr lang="es-ES" sz="2000">
              <a:effectLst>
                <a:outerShdw blurRad="38100" dist="38100" dir="2700000" algn="tl">
                  <a:srgbClr val="000000">
                    <a:alpha val="43137"/>
                  </a:srgbClr>
                </a:outerShdw>
              </a:effectLst>
              <a:latin typeface="Cambria" pitchFamily="18" charset="0"/>
            </a:endParaRPr>
          </a:p>
        </p:txBody>
      </p:sp>
      <p:sp>
        <p:nvSpPr>
          <p:cNvPr id="13" name="Footer Placeholder 4"/>
          <p:cNvSpPr txBox="1">
            <a:spLocks/>
          </p:cNvSpPr>
          <p:nvPr/>
        </p:nvSpPr>
        <p:spPr>
          <a:xfrm>
            <a:off x="335360" y="6525344"/>
            <a:ext cx="5029200" cy="2286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mtClean="0">
                <a:solidFill>
                  <a:schemeClr val="bg1"/>
                </a:solidFill>
              </a:rPr>
              <a:t>ISFT n151 – Algoritmos y Estructuras de Datos</a:t>
            </a:r>
            <a:endParaRPr lang="es-ES">
              <a:solidFill>
                <a:schemeClr val="bg1"/>
              </a:solidFill>
            </a:endParaRPr>
          </a:p>
        </p:txBody>
      </p:sp>
    </p:spTree>
    <p:extLst>
      <p:ext uri="{BB962C8B-B14F-4D97-AF65-F5344CB8AC3E}">
        <p14:creationId xmlns="" xmlns:p14="http://schemas.microsoft.com/office/powerpoint/2010/main" val="1406367498"/>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1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10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up)">
                                      <p:cBhvr>
                                        <p:cTn id="4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4294967295"/>
          </p:nvPr>
        </p:nvSpPr>
        <p:spPr>
          <a:xfrm>
            <a:off x="10728325" y="6316587"/>
            <a:ext cx="2927350" cy="417513"/>
          </a:xfrm>
        </p:spPr>
        <p:txBody>
          <a:bodyPr/>
          <a:lstStyle/>
          <a:p>
            <a:r>
              <a:rPr lang="es-ES" sz="2000" smtClean="0"/>
              <a:t>Página</a:t>
            </a:r>
            <a:r>
              <a:rPr lang="en-US" sz="2000" smtClean="0"/>
              <a:t> </a:t>
            </a:r>
            <a:fld id="{042AED99-7FB4-404E-8A97-64753DCE42EC}" type="slidenum">
              <a:rPr lang="en-US" sz="2000" smtClean="0"/>
              <a:pPr/>
              <a:t>23</a:t>
            </a:fld>
            <a:endParaRPr lang="en-US" sz="2000"/>
          </a:p>
        </p:txBody>
      </p:sp>
      <p:sp>
        <p:nvSpPr>
          <p:cNvPr id="2" name="1 Título"/>
          <p:cNvSpPr>
            <a:spLocks noGrp="1"/>
          </p:cNvSpPr>
          <p:nvPr>
            <p:ph type="ctrTitle" idx="4294967295"/>
          </p:nvPr>
        </p:nvSpPr>
        <p:spPr>
          <a:xfrm>
            <a:off x="335360" y="2540000"/>
            <a:ext cx="8397160" cy="3352800"/>
          </a:xfrm>
        </p:spPr>
        <p:txBody>
          <a:bodyPr>
            <a:normAutofit/>
          </a:bodyPr>
          <a:lstStyle/>
          <a:p>
            <a:r>
              <a:rPr lang="es-AR" sz="6600" dirty="0" smtClean="0">
                <a:solidFill>
                  <a:schemeClr val="bg1"/>
                </a:solidFill>
              </a:rPr>
              <a:t>Lenguajes de Programación de Alto Nivel</a:t>
            </a:r>
            <a:endParaRPr lang="es-AR" sz="6600" dirty="0">
              <a:solidFill>
                <a:schemeClr val="bg1"/>
              </a:solidFill>
            </a:endParaRPr>
          </a:p>
        </p:txBody>
      </p:sp>
      <p:sp>
        <p:nvSpPr>
          <p:cNvPr id="7" name="Footer Placeholder 4"/>
          <p:cNvSpPr txBox="1">
            <a:spLocks/>
          </p:cNvSpPr>
          <p:nvPr/>
        </p:nvSpPr>
        <p:spPr>
          <a:xfrm>
            <a:off x="335360" y="6525344"/>
            <a:ext cx="5029200" cy="2286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mtClean="0">
                <a:solidFill>
                  <a:schemeClr val="bg1"/>
                </a:solidFill>
              </a:rPr>
              <a:t>ISFT n151 – Algoritmos y Estructuras de Datos</a:t>
            </a:r>
            <a:endParaRPr lang="es-ES">
              <a:solidFill>
                <a:schemeClr val="bg1"/>
              </a:solidFill>
            </a:endParaRPr>
          </a:p>
        </p:txBody>
      </p:sp>
      <p:sp>
        <p:nvSpPr>
          <p:cNvPr id="5" name="Rectangle 5">
            <a:extLst>
              <a:ext uri="{FF2B5EF4-FFF2-40B4-BE49-F238E27FC236}">
                <a16:creationId xmlns="" xmlns:a16="http://schemas.microsoft.com/office/drawing/2014/main" id="{87203AE6-F5A6-4660-966A-9904F52EDE9C}"/>
              </a:ext>
            </a:extLst>
          </p:cNvPr>
          <p:cNvSpPr/>
          <p:nvPr/>
        </p:nvSpPr>
        <p:spPr>
          <a:xfrm>
            <a:off x="6263640" y="6689648"/>
            <a:ext cx="9753600" cy="425536"/>
          </a:xfrm>
          <a:prstGeom prst="rect">
            <a:avLst/>
          </a:prstGeom>
          <a:gradFill flip="none" rotWithShape="1">
            <a:gsLst>
              <a:gs pos="42000">
                <a:schemeClr val="accent2">
                  <a:alpha val="70000"/>
                  <a:lumMod val="80000"/>
                  <a:lumOff val="20000"/>
                </a:schemeClr>
              </a:gs>
              <a:gs pos="0">
                <a:schemeClr val="accent2">
                  <a:alpha val="0"/>
                  <a:lumMod val="80000"/>
                  <a:lumOff val="20000"/>
                </a:schemeClr>
              </a:gs>
              <a:gs pos="100000">
                <a:schemeClr val="accent2">
                  <a:alpha val="70000"/>
                  <a:lumMod val="80000"/>
                  <a:lumOff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87203AE6-F5A6-4660-966A-9904F52EDE9C}"/>
              </a:ext>
            </a:extLst>
          </p:cNvPr>
          <p:cNvSpPr/>
          <p:nvPr/>
        </p:nvSpPr>
        <p:spPr>
          <a:xfrm rot="10800000">
            <a:off x="-3116540" y="-271467"/>
            <a:ext cx="9753600" cy="425536"/>
          </a:xfrm>
          <a:prstGeom prst="rect">
            <a:avLst/>
          </a:prstGeom>
          <a:gradFill flip="none" rotWithShape="1">
            <a:gsLst>
              <a:gs pos="42000">
                <a:schemeClr val="accent2">
                  <a:alpha val="70000"/>
                  <a:lumMod val="80000"/>
                  <a:lumOff val="20000"/>
                </a:schemeClr>
              </a:gs>
              <a:gs pos="0">
                <a:schemeClr val="accent2">
                  <a:alpha val="0"/>
                  <a:lumMod val="80000"/>
                  <a:lumOff val="20000"/>
                </a:schemeClr>
              </a:gs>
              <a:gs pos="100000">
                <a:schemeClr val="accent2">
                  <a:alpha val="70000"/>
                  <a:lumMod val="80000"/>
                  <a:lumOff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252478676"/>
      </p:ext>
    </p:extLst>
  </p:cSld>
  <p:clrMapOvr>
    <a:masterClrMapping/>
  </p:clrMapOvr>
  <p:transition spd="med">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5">
            <a:extLst>
              <a:ext uri="{FF2B5EF4-FFF2-40B4-BE49-F238E27FC236}">
                <a16:creationId xmlns="" xmlns:a16="http://schemas.microsoft.com/office/drawing/2014/main" id="{87203AE6-F5A6-4660-966A-9904F52EDE9C}"/>
              </a:ext>
            </a:extLst>
          </p:cNvPr>
          <p:cNvSpPr/>
          <p:nvPr/>
        </p:nvSpPr>
        <p:spPr>
          <a:xfrm>
            <a:off x="-270944" y="1165372"/>
            <a:ext cx="12462944" cy="4945867"/>
          </a:xfrm>
          <a:prstGeom prst="rect">
            <a:avLst/>
          </a:prstGeom>
          <a:gradFill flip="none" rotWithShape="1">
            <a:gsLst>
              <a:gs pos="64000">
                <a:schemeClr val="accent2">
                  <a:alpha val="70000"/>
                  <a:lumMod val="80000"/>
                  <a:lumOff val="20000"/>
                </a:schemeClr>
              </a:gs>
              <a:gs pos="0">
                <a:schemeClr val="accent2">
                  <a:alpha val="0"/>
                  <a:lumMod val="80000"/>
                  <a:lumOff val="20000"/>
                </a:schemeClr>
              </a:gs>
              <a:gs pos="100000">
                <a:schemeClr val="accent4">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1 Título"/>
          <p:cNvSpPr>
            <a:spLocks noGrp="1"/>
          </p:cNvSpPr>
          <p:nvPr>
            <p:ph type="title" idx="4294967295"/>
          </p:nvPr>
        </p:nvSpPr>
        <p:spPr>
          <a:xfrm>
            <a:off x="0" y="268288"/>
            <a:ext cx="10772775" cy="1657350"/>
          </a:xfrm>
        </p:spPr>
        <p:txBody>
          <a:bodyPr/>
          <a:lstStyle/>
          <a:p>
            <a:r>
              <a:rPr lang="es-AR" dirty="0" smtClean="0">
                <a:solidFill>
                  <a:schemeClr val="bg1"/>
                </a:solidFill>
              </a:rPr>
              <a:t>Lenguajes de programación de alto nivel</a:t>
            </a:r>
            <a:endParaRPr lang="es-AR" dirty="0">
              <a:solidFill>
                <a:schemeClr val="bg1"/>
              </a:solidFill>
            </a:endParaRPr>
          </a:p>
        </p:txBody>
      </p:sp>
      <p:sp>
        <p:nvSpPr>
          <p:cNvPr id="3" name="2 Marcador de contenido"/>
          <p:cNvSpPr>
            <a:spLocks noGrp="1"/>
          </p:cNvSpPr>
          <p:nvPr>
            <p:ph idx="4294967295"/>
          </p:nvPr>
        </p:nvSpPr>
        <p:spPr>
          <a:xfrm>
            <a:off x="0" y="1231900"/>
            <a:ext cx="8229600" cy="5110163"/>
          </a:xfrm>
        </p:spPr>
        <p:txBody>
          <a:bodyPr>
            <a:normAutofit/>
          </a:bodyPr>
          <a:lstStyle/>
          <a:p>
            <a:pPr marL="712788" lvl="1"/>
            <a:r>
              <a:rPr lang="es-AR" sz="2400" dirty="0" smtClean="0">
                <a:solidFill>
                  <a:schemeClr val="bg1"/>
                </a:solidFill>
              </a:rPr>
              <a:t>Más cercanos a los lenguajes natural y matemático</a:t>
            </a:r>
          </a:p>
          <a:p>
            <a:pPr marL="712788" lvl="1" algn="ctr">
              <a:buNone/>
            </a:pPr>
            <a:r>
              <a:rPr lang="es-AR" sz="2400" dirty="0" smtClean="0">
                <a:solidFill>
                  <a:schemeClr val="bg1"/>
                </a:solidFill>
                <a:latin typeface="Consolas" pitchFamily="49" charset="0"/>
              </a:rPr>
              <a:t>resultado = dato1 + dato2;</a:t>
            </a:r>
            <a:endParaRPr lang="es-AR" sz="2400" dirty="0" smtClean="0">
              <a:solidFill>
                <a:schemeClr val="bg1"/>
              </a:solidFill>
            </a:endParaRPr>
          </a:p>
          <a:p>
            <a:pPr marL="712788" lvl="1"/>
            <a:r>
              <a:rPr lang="es-AR" sz="2400" dirty="0" smtClean="0">
                <a:solidFill>
                  <a:schemeClr val="bg1"/>
                </a:solidFill>
              </a:rPr>
              <a:t>Mayor legibilidad, mayor facilidad de codificación</a:t>
            </a:r>
          </a:p>
          <a:p>
            <a:pPr marL="712788" lvl="1"/>
            <a:r>
              <a:rPr lang="es-AR" sz="2400" dirty="0" smtClean="0">
                <a:solidFill>
                  <a:schemeClr val="bg1"/>
                </a:solidFill>
              </a:rPr>
              <a:t>Estructuración de datos / abstracción procedimental</a:t>
            </a:r>
            <a:endParaRPr lang="es-AR" sz="2400" dirty="0">
              <a:solidFill>
                <a:schemeClr val="bg1"/>
              </a:solidFill>
            </a:endParaRPr>
          </a:p>
        </p:txBody>
      </p:sp>
      <p:sp>
        <p:nvSpPr>
          <p:cNvPr id="4" name="3 Marcador de número de diapositiva"/>
          <p:cNvSpPr>
            <a:spLocks noGrp="1"/>
          </p:cNvSpPr>
          <p:nvPr>
            <p:ph type="sldNum" sz="quarter" idx="4294967295"/>
          </p:nvPr>
        </p:nvSpPr>
        <p:spPr>
          <a:xfrm>
            <a:off x="9266238" y="6342463"/>
            <a:ext cx="2925762" cy="515219"/>
          </a:xfrm>
        </p:spPr>
        <p:txBody>
          <a:bodyPr/>
          <a:lstStyle/>
          <a:p>
            <a:r>
              <a:rPr lang="es-ES" sz="3200" smtClean="0">
                <a:solidFill>
                  <a:schemeClr val="bg1">
                    <a:alpha val="25000"/>
                  </a:schemeClr>
                </a:solidFill>
              </a:rPr>
              <a:t>Página</a:t>
            </a:r>
            <a:r>
              <a:rPr lang="en-US" smtClean="0">
                <a:solidFill>
                  <a:schemeClr val="bg1">
                    <a:alpha val="25000"/>
                  </a:schemeClr>
                </a:solidFill>
              </a:rPr>
              <a:t> </a:t>
            </a:r>
            <a:fld id="{042AED99-7FB4-404E-8A97-64753DCE42EC}" type="slidenum">
              <a:rPr lang="en-US" sz="2800" smtClean="0">
                <a:solidFill>
                  <a:schemeClr val="bg1">
                    <a:alpha val="25000"/>
                  </a:schemeClr>
                </a:solidFill>
              </a:rPr>
              <a:pPr/>
              <a:t>24</a:t>
            </a:fld>
            <a:endParaRPr lang="en-US" sz="2800">
              <a:solidFill>
                <a:schemeClr val="bg1">
                  <a:alpha val="25000"/>
                </a:schemeClr>
              </a:solidFill>
            </a:endParaRPr>
          </a:p>
        </p:txBody>
      </p:sp>
      <p:sp>
        <p:nvSpPr>
          <p:cNvPr id="11" name="10 Rectángulo"/>
          <p:cNvSpPr/>
          <p:nvPr/>
        </p:nvSpPr>
        <p:spPr>
          <a:xfrm>
            <a:off x="1538707" y="3708823"/>
            <a:ext cx="1810112"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a:ln w="11430"/>
                <a:solidFill>
                  <a:srgbClr val="FCCA09"/>
                </a:solidFill>
              </a:rPr>
              <a:t>Pascal</a:t>
            </a:r>
          </a:p>
        </p:txBody>
      </p:sp>
      <p:sp>
        <p:nvSpPr>
          <p:cNvPr id="12" name="11 Rectángulo"/>
          <p:cNvSpPr/>
          <p:nvPr/>
        </p:nvSpPr>
        <p:spPr>
          <a:xfrm>
            <a:off x="6532660" y="5190242"/>
            <a:ext cx="1154483"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a:ln w="11430"/>
                <a:solidFill>
                  <a:srgbClr val="FCCA09"/>
                </a:solidFill>
              </a:rPr>
              <a:t>C++</a:t>
            </a:r>
          </a:p>
        </p:txBody>
      </p:sp>
      <p:sp>
        <p:nvSpPr>
          <p:cNvPr id="13" name="12 Rectángulo"/>
          <p:cNvSpPr/>
          <p:nvPr/>
        </p:nvSpPr>
        <p:spPr>
          <a:xfrm>
            <a:off x="646017" y="3708823"/>
            <a:ext cx="554960"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a:ln w="11430"/>
                <a:solidFill>
                  <a:srgbClr val="FCCA09"/>
                </a:solidFill>
              </a:rPr>
              <a:t>C</a:t>
            </a:r>
          </a:p>
        </p:txBody>
      </p:sp>
      <p:sp>
        <p:nvSpPr>
          <p:cNvPr id="14" name="13 Rectángulo"/>
          <p:cNvSpPr/>
          <p:nvPr/>
        </p:nvSpPr>
        <p:spPr>
          <a:xfrm>
            <a:off x="7430063" y="4475862"/>
            <a:ext cx="1152881"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a:ln w="11430"/>
                <a:solidFill>
                  <a:srgbClr val="FCCA09"/>
                </a:solidFill>
              </a:rPr>
              <a:t>Ada</a:t>
            </a:r>
          </a:p>
        </p:txBody>
      </p:sp>
      <p:sp>
        <p:nvSpPr>
          <p:cNvPr id="15" name="14 Rectángulo"/>
          <p:cNvSpPr/>
          <p:nvPr/>
        </p:nvSpPr>
        <p:spPr>
          <a:xfrm>
            <a:off x="4634222" y="5190242"/>
            <a:ext cx="1439818"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a:ln w="11430"/>
                <a:solidFill>
                  <a:srgbClr val="FCCA09"/>
                </a:solidFill>
              </a:rPr>
              <a:t>Eiffel</a:t>
            </a:r>
          </a:p>
        </p:txBody>
      </p:sp>
      <p:sp>
        <p:nvSpPr>
          <p:cNvPr id="16" name="15 Rectángulo"/>
          <p:cNvSpPr/>
          <p:nvPr/>
        </p:nvSpPr>
        <p:spPr>
          <a:xfrm>
            <a:off x="7214437" y="3761482"/>
            <a:ext cx="1465466"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err="1">
                <a:ln w="11430"/>
                <a:solidFill>
                  <a:srgbClr val="FCCA09"/>
                </a:solidFill>
              </a:rPr>
              <a:t>Ruby</a:t>
            </a:r>
            <a:endParaRPr lang="es-ES" sz="4000" b="1">
              <a:ln w="11430"/>
              <a:solidFill>
                <a:srgbClr val="FCCA09"/>
              </a:solidFill>
            </a:endParaRPr>
          </a:p>
        </p:txBody>
      </p:sp>
      <p:sp>
        <p:nvSpPr>
          <p:cNvPr id="17" name="16 Rectángulo"/>
          <p:cNvSpPr/>
          <p:nvPr/>
        </p:nvSpPr>
        <p:spPr>
          <a:xfrm>
            <a:off x="3519567" y="3761483"/>
            <a:ext cx="1802028" cy="132343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a:ln w="11430"/>
                <a:solidFill>
                  <a:srgbClr val="FCCA09"/>
                </a:solidFill>
              </a:rPr>
              <a:t>Cobol</a:t>
            </a:r>
          </a:p>
          <a:p>
            <a:pPr algn="ctr"/>
            <a:endParaRPr lang="es-ES" sz="4000" b="1">
              <a:ln w="11430"/>
              <a:solidFill>
                <a:srgbClr val="FCCA09"/>
              </a:solidFill>
            </a:endParaRPr>
          </a:p>
        </p:txBody>
      </p:sp>
      <p:sp>
        <p:nvSpPr>
          <p:cNvPr id="18" name="17 Rectángulo"/>
          <p:cNvSpPr/>
          <p:nvPr/>
        </p:nvSpPr>
        <p:spPr>
          <a:xfrm>
            <a:off x="607610" y="4423203"/>
            <a:ext cx="1779654"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a:ln w="11430"/>
                <a:solidFill>
                  <a:srgbClr val="FCCA09"/>
                </a:solidFill>
              </a:rPr>
              <a:t>BASIC</a:t>
            </a:r>
          </a:p>
        </p:txBody>
      </p:sp>
      <p:sp>
        <p:nvSpPr>
          <p:cNvPr id="19" name="18 Rectángulo"/>
          <p:cNvSpPr/>
          <p:nvPr/>
        </p:nvSpPr>
        <p:spPr>
          <a:xfrm>
            <a:off x="639734" y="3065881"/>
            <a:ext cx="2690160"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a:ln w="11430"/>
                <a:solidFill>
                  <a:srgbClr val="FCCA09"/>
                </a:solidFill>
              </a:rPr>
              <a:t>FORTRAN</a:t>
            </a:r>
          </a:p>
        </p:txBody>
      </p:sp>
      <p:sp>
        <p:nvSpPr>
          <p:cNvPr id="20" name="19 Rectángulo"/>
          <p:cNvSpPr/>
          <p:nvPr/>
        </p:nvSpPr>
        <p:spPr>
          <a:xfrm>
            <a:off x="637772" y="5137583"/>
            <a:ext cx="1866217"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a:ln w="11430"/>
                <a:solidFill>
                  <a:srgbClr val="FCCA09"/>
                </a:solidFill>
              </a:rPr>
              <a:t>Simula</a:t>
            </a:r>
          </a:p>
        </p:txBody>
      </p:sp>
      <p:sp>
        <p:nvSpPr>
          <p:cNvPr id="21" name="20 Rectángulo"/>
          <p:cNvSpPr/>
          <p:nvPr/>
        </p:nvSpPr>
        <p:spPr>
          <a:xfrm>
            <a:off x="2560047" y="4423203"/>
            <a:ext cx="2438488"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err="1">
                <a:ln w="11430"/>
                <a:solidFill>
                  <a:srgbClr val="FCCA09"/>
                </a:solidFill>
              </a:rPr>
              <a:t>Smalltalk</a:t>
            </a:r>
            <a:endParaRPr lang="es-ES" sz="4000" b="1">
              <a:ln w="11430"/>
              <a:solidFill>
                <a:srgbClr val="FCCA09"/>
              </a:solidFill>
            </a:endParaRPr>
          </a:p>
        </p:txBody>
      </p:sp>
      <p:sp>
        <p:nvSpPr>
          <p:cNvPr id="22" name="21 Rectángulo"/>
          <p:cNvSpPr/>
          <p:nvPr/>
        </p:nvSpPr>
        <p:spPr>
          <a:xfrm>
            <a:off x="5798461" y="3118540"/>
            <a:ext cx="1806905"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err="1">
                <a:ln w="11430"/>
                <a:solidFill>
                  <a:srgbClr val="FCCA09"/>
                </a:solidFill>
              </a:rPr>
              <a:t>Prolog</a:t>
            </a:r>
            <a:endParaRPr lang="es-ES" sz="4000" b="1">
              <a:ln w="11430"/>
              <a:solidFill>
                <a:srgbClr val="FCCA09"/>
              </a:solidFill>
            </a:endParaRPr>
          </a:p>
        </p:txBody>
      </p:sp>
      <p:sp>
        <p:nvSpPr>
          <p:cNvPr id="23" name="22 Rectángulo"/>
          <p:cNvSpPr/>
          <p:nvPr/>
        </p:nvSpPr>
        <p:spPr>
          <a:xfrm>
            <a:off x="5572032" y="3761482"/>
            <a:ext cx="1237839"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err="1">
                <a:ln w="11430"/>
                <a:solidFill>
                  <a:srgbClr val="FCCA09"/>
                </a:solidFill>
              </a:rPr>
              <a:t>Lisp</a:t>
            </a:r>
            <a:endParaRPr lang="es-ES" sz="4000" b="1">
              <a:ln w="11430"/>
              <a:solidFill>
                <a:srgbClr val="FCCA09"/>
              </a:solidFill>
            </a:endParaRPr>
          </a:p>
        </p:txBody>
      </p:sp>
      <p:sp>
        <p:nvSpPr>
          <p:cNvPr id="24" name="23 Rectángulo"/>
          <p:cNvSpPr/>
          <p:nvPr/>
        </p:nvSpPr>
        <p:spPr>
          <a:xfrm>
            <a:off x="2900574" y="5137583"/>
            <a:ext cx="1326004"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a:ln w="11430"/>
                <a:solidFill>
                  <a:srgbClr val="FCCA09"/>
                </a:solidFill>
              </a:rPr>
              <a:t>Java</a:t>
            </a:r>
          </a:p>
        </p:txBody>
      </p:sp>
      <p:sp>
        <p:nvSpPr>
          <p:cNvPr id="25" name="24 Rectángulo"/>
          <p:cNvSpPr/>
          <p:nvPr/>
        </p:nvSpPr>
        <p:spPr>
          <a:xfrm>
            <a:off x="3596203" y="3118540"/>
            <a:ext cx="1920719"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err="1">
                <a:ln w="11430"/>
                <a:solidFill>
                  <a:srgbClr val="FCCA09"/>
                </a:solidFill>
              </a:rPr>
              <a:t>Python</a:t>
            </a:r>
            <a:endParaRPr lang="es-ES" sz="4000" b="1">
              <a:ln w="11430"/>
              <a:solidFill>
                <a:srgbClr val="FCCA09"/>
              </a:solidFill>
            </a:endParaRPr>
          </a:p>
        </p:txBody>
      </p:sp>
      <p:sp>
        <p:nvSpPr>
          <p:cNvPr id="26" name="25 Rectángulo"/>
          <p:cNvSpPr/>
          <p:nvPr/>
        </p:nvSpPr>
        <p:spPr>
          <a:xfrm>
            <a:off x="5248810" y="4475862"/>
            <a:ext cx="1981633"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err="1">
                <a:ln w="11430"/>
                <a:solidFill>
                  <a:srgbClr val="FCCA09"/>
                </a:solidFill>
              </a:rPr>
              <a:t>Haskell</a:t>
            </a:r>
            <a:endParaRPr lang="es-ES" sz="4000" b="1">
              <a:ln w="11430"/>
              <a:solidFill>
                <a:srgbClr val="FCCA09"/>
              </a:solidFill>
            </a:endParaRPr>
          </a:p>
        </p:txBody>
      </p:sp>
      <p:sp>
        <p:nvSpPr>
          <p:cNvPr id="27" name="26 Rectángulo"/>
          <p:cNvSpPr/>
          <p:nvPr/>
        </p:nvSpPr>
        <p:spPr>
          <a:xfrm>
            <a:off x="7860454" y="3118540"/>
            <a:ext cx="840295"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a:ln w="11430"/>
                <a:solidFill>
                  <a:srgbClr val="FCCA09"/>
                </a:solidFill>
              </a:rPr>
              <a:t>C#</a:t>
            </a:r>
          </a:p>
        </p:txBody>
      </p:sp>
      <p:sp>
        <p:nvSpPr>
          <p:cNvPr id="28" name="27 Rectángulo"/>
          <p:cNvSpPr/>
          <p:nvPr/>
        </p:nvSpPr>
        <p:spPr>
          <a:xfrm>
            <a:off x="5789788" y="5589240"/>
            <a:ext cx="554960"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a:ln w="11430"/>
                <a:solidFill>
                  <a:schemeClr val="bg1"/>
                </a:solidFill>
              </a:rPr>
              <a:t>...</a:t>
            </a:r>
          </a:p>
        </p:txBody>
      </p:sp>
      <p:sp>
        <p:nvSpPr>
          <p:cNvPr id="29" name="Footer Placeholder 4"/>
          <p:cNvSpPr txBox="1">
            <a:spLocks/>
          </p:cNvSpPr>
          <p:nvPr/>
        </p:nvSpPr>
        <p:spPr>
          <a:xfrm>
            <a:off x="335360" y="6525344"/>
            <a:ext cx="5029200" cy="2286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mtClean="0">
                <a:solidFill>
                  <a:schemeClr val="bg1"/>
                </a:solidFill>
              </a:rPr>
              <a:t>ISFT n151 – Algoritmos y Estructuras de Datos</a:t>
            </a:r>
            <a:endParaRPr lang="es-ES">
              <a:solidFill>
                <a:schemeClr val="bg1"/>
              </a:solidFill>
            </a:endParaRPr>
          </a:p>
        </p:txBody>
      </p:sp>
      <p:sp>
        <p:nvSpPr>
          <p:cNvPr id="31" name="Rectángulo 30"/>
          <p:cNvSpPr/>
          <p:nvPr/>
        </p:nvSpPr>
        <p:spPr>
          <a:xfrm>
            <a:off x="9172239" y="1625823"/>
            <a:ext cx="3019761" cy="3693319"/>
          </a:xfrm>
          <a:prstGeom prst="rect">
            <a:avLst/>
          </a:prstGeom>
        </p:spPr>
        <p:txBody>
          <a:bodyPr wrap="square">
            <a:spAutoFit/>
          </a:bodyPr>
          <a:lstStyle/>
          <a:p>
            <a:r>
              <a:rPr lang="es-ES">
                <a:solidFill>
                  <a:schemeClr val="bg1"/>
                </a:solidFill>
                <a:latin typeface="arial" panose="020B0604020202020204" pitchFamily="34" charset="0"/>
              </a:rPr>
              <a:t>Un lenguaje de programación de alto nivel se caracteriza por expresar los algoritmos de una manera adecuada a la capacidad cognitiva humana, en lugar de la capacidad con que los ejecutan las máquinas. Estos lenguajes permiten una máxima flexibilidad al programador a la hora de abstraerse o de ser literal.</a:t>
            </a:r>
            <a:endParaRPr lang="es-AR">
              <a:solidFill>
                <a:schemeClr val="bg1"/>
              </a:solidFill>
            </a:endParaRPr>
          </a:p>
        </p:txBody>
      </p:sp>
    </p:spTree>
    <p:extLst>
      <p:ext uri="{BB962C8B-B14F-4D97-AF65-F5344CB8AC3E}">
        <p14:creationId xmlns="" xmlns:p14="http://schemas.microsoft.com/office/powerpoint/2010/main" val="1822998987"/>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500"/>
                                  </p:stCondLst>
                                  <p:childTnLst>
                                    <p:set>
                                      <p:cBhvr>
                                        <p:cTn id="29" dur="1" fill="hold">
                                          <p:stCondLst>
                                            <p:cond delay="0"/>
                                          </p:stCondLst>
                                        </p:cTn>
                                        <p:tgtEl>
                                          <p:spTgt spid="17"/>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50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grpId="0" nodeType="afterEffect">
                                  <p:stCondLst>
                                    <p:cond delay="500"/>
                                  </p:stCondLst>
                                  <p:childTnLst>
                                    <p:set>
                                      <p:cBhvr>
                                        <p:cTn id="35" dur="1" fill="hold">
                                          <p:stCondLst>
                                            <p:cond delay="0"/>
                                          </p:stCondLst>
                                        </p:cTn>
                                        <p:tgtEl>
                                          <p:spTgt spid="20"/>
                                        </p:tgtEl>
                                        <p:attrNameLst>
                                          <p:attrName>style.visibility</p:attrName>
                                        </p:attrNameLst>
                                      </p:cBhvr>
                                      <p:to>
                                        <p:strVal val="visible"/>
                                      </p:to>
                                    </p:set>
                                  </p:childTnLst>
                                </p:cTn>
                              </p:par>
                            </p:childTnLst>
                          </p:cTn>
                        </p:par>
                        <p:par>
                          <p:cTn id="36" fill="hold">
                            <p:stCondLst>
                              <p:cond delay="1500"/>
                            </p:stCondLst>
                            <p:childTnLst>
                              <p:par>
                                <p:cTn id="37" presetID="1" presetClass="entr" presetSubtype="0" fill="hold" grpId="0" nodeType="afterEffect">
                                  <p:stCondLst>
                                    <p:cond delay="500"/>
                                  </p:stCondLst>
                                  <p:childTnLst>
                                    <p:set>
                                      <p:cBhvr>
                                        <p:cTn id="38" dur="1" fill="hold">
                                          <p:stCondLst>
                                            <p:cond delay="0"/>
                                          </p:stCondLst>
                                        </p:cTn>
                                        <p:tgtEl>
                                          <p:spTgt spid="11"/>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500"/>
                                  </p:stCondLst>
                                  <p:childTnLst>
                                    <p:set>
                                      <p:cBhvr>
                                        <p:cTn id="41" dur="1" fill="hold">
                                          <p:stCondLst>
                                            <p:cond delay="0"/>
                                          </p:stCondLst>
                                        </p:cTn>
                                        <p:tgtEl>
                                          <p:spTgt spid="21"/>
                                        </p:tgtEl>
                                        <p:attrNameLst>
                                          <p:attrName>style.visibility</p:attrName>
                                        </p:attrNameLst>
                                      </p:cBhvr>
                                      <p:to>
                                        <p:strVal val="visible"/>
                                      </p:to>
                                    </p:set>
                                  </p:childTnLst>
                                </p:cTn>
                              </p:par>
                            </p:childTnLst>
                          </p:cTn>
                        </p:par>
                        <p:par>
                          <p:cTn id="42" fill="hold">
                            <p:stCondLst>
                              <p:cond delay="2500"/>
                            </p:stCondLst>
                            <p:childTnLst>
                              <p:par>
                                <p:cTn id="43" presetID="1" presetClass="entr" presetSubtype="0" fill="hold" grpId="0" nodeType="afterEffect">
                                  <p:stCondLst>
                                    <p:cond delay="500"/>
                                  </p:stCondLst>
                                  <p:childTnLst>
                                    <p:set>
                                      <p:cBhvr>
                                        <p:cTn id="44" dur="1" fill="hold">
                                          <p:stCondLst>
                                            <p:cond delay="0"/>
                                          </p:stCondLst>
                                        </p:cTn>
                                        <p:tgtEl>
                                          <p:spTgt spid="22"/>
                                        </p:tgtEl>
                                        <p:attrNameLst>
                                          <p:attrName>style.visibility</p:attrName>
                                        </p:attrNameLst>
                                      </p:cBhvr>
                                      <p:to>
                                        <p:strVal val="visible"/>
                                      </p:to>
                                    </p:set>
                                  </p:childTnLst>
                                </p:cTn>
                              </p:par>
                            </p:childTnLst>
                          </p:cTn>
                        </p:par>
                        <p:par>
                          <p:cTn id="45" fill="hold">
                            <p:stCondLst>
                              <p:cond delay="3000"/>
                            </p:stCondLst>
                            <p:childTnLst>
                              <p:par>
                                <p:cTn id="46" presetID="1" presetClass="entr" presetSubtype="0" fill="hold" grpId="0" nodeType="afterEffect">
                                  <p:stCondLst>
                                    <p:cond delay="500"/>
                                  </p:stCondLst>
                                  <p:childTnLst>
                                    <p:set>
                                      <p:cBhvr>
                                        <p:cTn id="47" dur="1" fill="hold">
                                          <p:stCondLst>
                                            <p:cond delay="0"/>
                                          </p:stCondLst>
                                        </p:cTn>
                                        <p:tgtEl>
                                          <p:spTgt spid="14"/>
                                        </p:tgtEl>
                                        <p:attrNameLst>
                                          <p:attrName>style.visibility</p:attrName>
                                        </p:attrNameLst>
                                      </p:cBhvr>
                                      <p:to>
                                        <p:strVal val="visible"/>
                                      </p:to>
                                    </p:set>
                                  </p:childTnLst>
                                </p:cTn>
                              </p:par>
                            </p:childTnLst>
                          </p:cTn>
                        </p:par>
                        <p:par>
                          <p:cTn id="48" fill="hold">
                            <p:stCondLst>
                              <p:cond delay="3500"/>
                            </p:stCondLst>
                            <p:childTnLst>
                              <p:par>
                                <p:cTn id="49" presetID="1" presetClass="entr" presetSubtype="0" fill="hold" grpId="0" nodeType="afterEffect">
                                  <p:stCondLst>
                                    <p:cond delay="500"/>
                                  </p:stCondLst>
                                  <p:childTnLst>
                                    <p:set>
                                      <p:cBhvr>
                                        <p:cTn id="50" dur="1" fill="hold">
                                          <p:stCondLst>
                                            <p:cond delay="0"/>
                                          </p:stCondLst>
                                        </p:cTn>
                                        <p:tgtEl>
                                          <p:spTgt spid="13"/>
                                        </p:tgtEl>
                                        <p:attrNameLst>
                                          <p:attrName>style.visibility</p:attrName>
                                        </p:attrNameLst>
                                      </p:cBhvr>
                                      <p:to>
                                        <p:strVal val="visible"/>
                                      </p:to>
                                    </p:set>
                                  </p:childTnLst>
                                </p:cTn>
                              </p:par>
                            </p:childTnLst>
                          </p:cTn>
                        </p:par>
                        <p:par>
                          <p:cTn id="51" fill="hold">
                            <p:stCondLst>
                              <p:cond delay="4000"/>
                            </p:stCondLst>
                            <p:childTnLst>
                              <p:par>
                                <p:cTn id="52" presetID="1" presetClass="entr" presetSubtype="0" fill="hold" grpId="0" nodeType="afterEffect">
                                  <p:stCondLst>
                                    <p:cond delay="500"/>
                                  </p:stCondLst>
                                  <p:childTnLst>
                                    <p:set>
                                      <p:cBhvr>
                                        <p:cTn id="53" dur="1" fill="hold">
                                          <p:stCondLst>
                                            <p:cond delay="0"/>
                                          </p:stCondLst>
                                        </p:cTn>
                                        <p:tgtEl>
                                          <p:spTgt spid="23"/>
                                        </p:tgtEl>
                                        <p:attrNameLst>
                                          <p:attrName>style.visibility</p:attrName>
                                        </p:attrNameLst>
                                      </p:cBhvr>
                                      <p:to>
                                        <p:strVal val="visible"/>
                                      </p:to>
                                    </p:set>
                                  </p:childTnLst>
                                </p:cTn>
                              </p:par>
                            </p:childTnLst>
                          </p:cTn>
                        </p:par>
                        <p:par>
                          <p:cTn id="54" fill="hold">
                            <p:stCondLst>
                              <p:cond delay="4500"/>
                            </p:stCondLst>
                            <p:childTnLst>
                              <p:par>
                                <p:cTn id="55" presetID="1" presetClass="entr" presetSubtype="0" fill="hold" grpId="0" nodeType="afterEffect">
                                  <p:stCondLst>
                                    <p:cond delay="500"/>
                                  </p:stCondLst>
                                  <p:childTnLst>
                                    <p:set>
                                      <p:cBhvr>
                                        <p:cTn id="56" dur="1" fill="hold">
                                          <p:stCondLst>
                                            <p:cond delay="0"/>
                                          </p:stCondLst>
                                        </p:cTn>
                                        <p:tgtEl>
                                          <p:spTgt spid="15"/>
                                        </p:tgtEl>
                                        <p:attrNameLst>
                                          <p:attrName>style.visibility</p:attrName>
                                        </p:attrNameLst>
                                      </p:cBhvr>
                                      <p:to>
                                        <p:strVal val="visible"/>
                                      </p:to>
                                    </p:set>
                                  </p:childTnLst>
                                </p:cTn>
                              </p:par>
                            </p:childTnLst>
                          </p:cTn>
                        </p:par>
                        <p:par>
                          <p:cTn id="57" fill="hold">
                            <p:stCondLst>
                              <p:cond delay="5000"/>
                            </p:stCondLst>
                            <p:childTnLst>
                              <p:par>
                                <p:cTn id="58" presetID="1" presetClass="entr" presetSubtype="0" fill="hold" grpId="0" nodeType="afterEffect">
                                  <p:stCondLst>
                                    <p:cond delay="500"/>
                                  </p:stCondLst>
                                  <p:childTnLst>
                                    <p:set>
                                      <p:cBhvr>
                                        <p:cTn id="59" dur="1" fill="hold">
                                          <p:stCondLst>
                                            <p:cond delay="0"/>
                                          </p:stCondLst>
                                        </p:cTn>
                                        <p:tgtEl>
                                          <p:spTgt spid="12"/>
                                        </p:tgtEl>
                                        <p:attrNameLst>
                                          <p:attrName>style.visibility</p:attrName>
                                        </p:attrNameLst>
                                      </p:cBhvr>
                                      <p:to>
                                        <p:strVal val="visible"/>
                                      </p:to>
                                    </p:set>
                                  </p:childTnLst>
                                </p:cTn>
                              </p:par>
                            </p:childTnLst>
                          </p:cTn>
                        </p:par>
                        <p:par>
                          <p:cTn id="60" fill="hold">
                            <p:stCondLst>
                              <p:cond delay="5500"/>
                            </p:stCondLst>
                            <p:childTnLst>
                              <p:par>
                                <p:cTn id="61" presetID="1" presetClass="entr" presetSubtype="0" fill="hold" grpId="0" nodeType="afterEffect">
                                  <p:stCondLst>
                                    <p:cond delay="500"/>
                                  </p:stCondLst>
                                  <p:childTnLst>
                                    <p:set>
                                      <p:cBhvr>
                                        <p:cTn id="62" dur="1" fill="hold">
                                          <p:stCondLst>
                                            <p:cond delay="0"/>
                                          </p:stCondLst>
                                        </p:cTn>
                                        <p:tgtEl>
                                          <p:spTgt spid="25"/>
                                        </p:tgtEl>
                                        <p:attrNameLst>
                                          <p:attrName>style.visibility</p:attrName>
                                        </p:attrNameLst>
                                      </p:cBhvr>
                                      <p:to>
                                        <p:strVal val="visible"/>
                                      </p:to>
                                    </p:set>
                                  </p:childTnLst>
                                </p:cTn>
                              </p:par>
                            </p:childTnLst>
                          </p:cTn>
                        </p:par>
                        <p:par>
                          <p:cTn id="63" fill="hold">
                            <p:stCondLst>
                              <p:cond delay="6000"/>
                            </p:stCondLst>
                            <p:childTnLst>
                              <p:par>
                                <p:cTn id="64" presetID="1" presetClass="entr" presetSubtype="0" fill="hold" grpId="0" nodeType="afterEffect">
                                  <p:stCondLst>
                                    <p:cond delay="500"/>
                                  </p:stCondLst>
                                  <p:childTnLst>
                                    <p:set>
                                      <p:cBhvr>
                                        <p:cTn id="65" dur="1" fill="hold">
                                          <p:stCondLst>
                                            <p:cond delay="0"/>
                                          </p:stCondLst>
                                        </p:cTn>
                                        <p:tgtEl>
                                          <p:spTgt spid="24"/>
                                        </p:tgtEl>
                                        <p:attrNameLst>
                                          <p:attrName>style.visibility</p:attrName>
                                        </p:attrNameLst>
                                      </p:cBhvr>
                                      <p:to>
                                        <p:strVal val="visible"/>
                                      </p:to>
                                    </p:set>
                                  </p:childTnLst>
                                </p:cTn>
                              </p:par>
                            </p:childTnLst>
                          </p:cTn>
                        </p:par>
                        <p:par>
                          <p:cTn id="66" fill="hold">
                            <p:stCondLst>
                              <p:cond delay="6500"/>
                            </p:stCondLst>
                            <p:childTnLst>
                              <p:par>
                                <p:cTn id="67" presetID="1" presetClass="entr" presetSubtype="0" fill="hold" grpId="0" nodeType="afterEffect">
                                  <p:stCondLst>
                                    <p:cond delay="500"/>
                                  </p:stCondLst>
                                  <p:childTnLst>
                                    <p:set>
                                      <p:cBhvr>
                                        <p:cTn id="68" dur="1" fill="hold">
                                          <p:stCondLst>
                                            <p:cond delay="0"/>
                                          </p:stCondLst>
                                        </p:cTn>
                                        <p:tgtEl>
                                          <p:spTgt spid="2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grpId="0" nodeType="afterEffect">
                                  <p:stCondLst>
                                    <p:cond delay="500"/>
                                  </p:stCondLst>
                                  <p:childTnLst>
                                    <p:set>
                                      <p:cBhvr>
                                        <p:cTn id="71" dur="1" fill="hold">
                                          <p:stCondLst>
                                            <p:cond delay="0"/>
                                          </p:stCondLst>
                                        </p:cTn>
                                        <p:tgtEl>
                                          <p:spTgt spid="16"/>
                                        </p:tgtEl>
                                        <p:attrNameLst>
                                          <p:attrName>style.visibility</p:attrName>
                                        </p:attrNameLst>
                                      </p:cBhvr>
                                      <p:to>
                                        <p:strVal val="visible"/>
                                      </p:to>
                                    </p:set>
                                  </p:childTnLst>
                                </p:cTn>
                              </p:par>
                            </p:childTnLst>
                          </p:cTn>
                        </p:par>
                        <p:par>
                          <p:cTn id="72" fill="hold">
                            <p:stCondLst>
                              <p:cond delay="7500"/>
                            </p:stCondLst>
                            <p:childTnLst>
                              <p:par>
                                <p:cTn id="73" presetID="1" presetClass="entr" presetSubtype="0" fill="hold" grpId="0" nodeType="afterEffect">
                                  <p:stCondLst>
                                    <p:cond delay="500"/>
                                  </p:stCondLst>
                                  <p:childTnLst>
                                    <p:set>
                                      <p:cBhvr>
                                        <p:cTn id="74" dur="1" fill="hold">
                                          <p:stCondLst>
                                            <p:cond delay="0"/>
                                          </p:stCondLst>
                                        </p:cTn>
                                        <p:tgtEl>
                                          <p:spTgt spid="27"/>
                                        </p:tgtEl>
                                        <p:attrNameLst>
                                          <p:attrName>style.visibility</p:attrName>
                                        </p:attrNameLst>
                                      </p:cBhvr>
                                      <p:to>
                                        <p:strVal val="visible"/>
                                      </p:to>
                                    </p:set>
                                  </p:childTnLst>
                                </p:cTn>
                              </p:par>
                            </p:childTnLst>
                          </p:cTn>
                        </p:par>
                        <p:par>
                          <p:cTn id="75" fill="hold">
                            <p:stCondLst>
                              <p:cond delay="8000"/>
                            </p:stCondLst>
                            <p:childTnLst>
                              <p:par>
                                <p:cTn id="76" presetID="1" presetClass="entr" presetSubtype="0" fill="hold" grpId="0" nodeType="afterEffect">
                                  <p:stCondLst>
                                    <p:cond delay="500"/>
                                  </p:stCondLst>
                                  <p:childTnLst>
                                    <p:set>
                                      <p:cBhvr>
                                        <p:cTn id="7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ángulo 81"/>
          <p:cNvSpPr/>
          <p:nvPr/>
        </p:nvSpPr>
        <p:spPr>
          <a:xfrm>
            <a:off x="335360" y="673571"/>
            <a:ext cx="11532790" cy="5682472"/>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1 Título"/>
          <p:cNvSpPr>
            <a:spLocks noGrp="1"/>
          </p:cNvSpPr>
          <p:nvPr>
            <p:ph type="title" idx="4294967295"/>
          </p:nvPr>
        </p:nvSpPr>
        <p:spPr>
          <a:xfrm>
            <a:off x="119336" y="-3760"/>
            <a:ext cx="11827964" cy="904125"/>
          </a:xfrm>
        </p:spPr>
        <p:txBody>
          <a:bodyPr/>
          <a:lstStyle/>
          <a:p>
            <a:r>
              <a:rPr lang="es-AR" sz="4000" dirty="0" smtClean="0">
                <a:solidFill>
                  <a:schemeClr val="bg1"/>
                </a:solidFill>
              </a:rPr>
              <a:t>Los lenguajes de programación de alto nivel</a:t>
            </a:r>
            <a:endParaRPr lang="es-AR" sz="4000" dirty="0">
              <a:solidFill>
                <a:schemeClr val="bg1"/>
              </a:solidFill>
            </a:endParaRPr>
          </a:p>
        </p:txBody>
      </p:sp>
      <p:sp>
        <p:nvSpPr>
          <p:cNvPr id="3" name="2 Marcador de contenido"/>
          <p:cNvSpPr>
            <a:spLocks noGrp="1"/>
          </p:cNvSpPr>
          <p:nvPr>
            <p:ph idx="4294967295"/>
          </p:nvPr>
        </p:nvSpPr>
        <p:spPr>
          <a:xfrm>
            <a:off x="551738" y="900365"/>
            <a:ext cx="8229600" cy="5110163"/>
          </a:xfrm>
        </p:spPr>
        <p:txBody>
          <a:bodyPr>
            <a:normAutofit/>
          </a:bodyPr>
          <a:lstStyle/>
          <a:p>
            <a:pPr marL="0" indent="0">
              <a:spcBef>
                <a:spcPts val="0"/>
              </a:spcBef>
              <a:spcAft>
                <a:spcPts val="1200"/>
              </a:spcAft>
              <a:buNone/>
            </a:pPr>
            <a:r>
              <a:rPr lang="es-AR" sz="2800" dirty="0" smtClean="0">
                <a:solidFill>
                  <a:schemeClr val="bg2">
                    <a:lumMod val="20000"/>
                    <a:lumOff val="80000"/>
                  </a:schemeClr>
                </a:solidFill>
              </a:rPr>
              <a:t> Genealogía de lenguajes</a:t>
            </a:r>
            <a:endParaRPr lang="es-AR" sz="2800" dirty="0">
              <a:solidFill>
                <a:schemeClr val="bg2">
                  <a:lumMod val="20000"/>
                  <a:lumOff val="80000"/>
                </a:schemeClr>
              </a:solidFill>
            </a:endParaRPr>
          </a:p>
        </p:txBody>
      </p:sp>
      <p:sp>
        <p:nvSpPr>
          <p:cNvPr id="4" name="3 Marcador de número de diapositiva"/>
          <p:cNvSpPr>
            <a:spLocks noGrp="1"/>
          </p:cNvSpPr>
          <p:nvPr>
            <p:ph type="sldNum" sz="quarter" idx="4294967295"/>
          </p:nvPr>
        </p:nvSpPr>
        <p:spPr>
          <a:xfrm>
            <a:off x="9266238" y="6498918"/>
            <a:ext cx="2925762" cy="314631"/>
          </a:xfrm>
        </p:spPr>
        <p:txBody>
          <a:bodyPr/>
          <a:lstStyle/>
          <a:p>
            <a:r>
              <a:rPr lang="es-ES" smtClean="0"/>
              <a:t>Página</a:t>
            </a:r>
            <a:r>
              <a:rPr lang="en-US" smtClean="0"/>
              <a:t> </a:t>
            </a:r>
            <a:fld id="{042AED99-7FB4-404E-8A97-64753DCE42EC}" type="slidenum">
              <a:rPr lang="en-US" smtClean="0"/>
              <a:pPr/>
              <a:t>25</a:t>
            </a:fld>
            <a:endParaRPr lang="en-US"/>
          </a:p>
        </p:txBody>
      </p:sp>
      <p:grpSp>
        <p:nvGrpSpPr>
          <p:cNvPr id="333" name="332 Grupo"/>
          <p:cNvGrpSpPr/>
          <p:nvPr/>
        </p:nvGrpSpPr>
        <p:grpSpPr>
          <a:xfrm>
            <a:off x="2309786" y="2625535"/>
            <a:ext cx="3506360" cy="1492575"/>
            <a:chOff x="928662" y="2571744"/>
            <a:chExt cx="3506360" cy="1492575"/>
          </a:xfrm>
          <a:effectLst>
            <a:outerShdw blurRad="50800" dist="38100" dir="2700000" algn="tl" rotWithShape="0">
              <a:prstClr val="black">
                <a:alpha val="40000"/>
              </a:prstClr>
            </a:outerShdw>
          </a:effectLst>
        </p:grpSpPr>
        <p:cxnSp>
          <p:nvCxnSpPr>
            <p:cNvPr id="34" name="33 Conector recto"/>
            <p:cNvCxnSpPr/>
            <p:nvPr/>
          </p:nvCxnSpPr>
          <p:spPr>
            <a:xfrm>
              <a:off x="928662" y="2571744"/>
              <a:ext cx="3214710" cy="1214446"/>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38 Conector recto"/>
            <p:cNvCxnSpPr/>
            <p:nvPr/>
          </p:nvCxnSpPr>
          <p:spPr>
            <a:xfrm>
              <a:off x="2000232" y="3429000"/>
              <a:ext cx="2143140" cy="428628"/>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27 CuadroTexto"/>
            <p:cNvSpPr txBox="1"/>
            <p:nvPr/>
          </p:nvSpPr>
          <p:spPr>
            <a:xfrm>
              <a:off x="3827292" y="3571876"/>
              <a:ext cx="607730"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a:effectLst>
                    <a:outerShdw blurRad="38100" dist="38100" dir="2700000" algn="tl">
                      <a:srgbClr val="000000">
                        <a:alpha val="43137"/>
                      </a:srgbClr>
                    </a:outerShdw>
                  </a:effectLst>
                  <a:latin typeface="+mj-lt"/>
                </a:rPr>
                <a:t>BASIC</a:t>
              </a:r>
              <a:br>
                <a:rPr lang="es-ES" sz="1400">
                  <a:effectLst>
                    <a:outerShdw blurRad="38100" dist="38100" dir="2700000" algn="tl">
                      <a:srgbClr val="000000">
                        <a:alpha val="43137"/>
                      </a:srgbClr>
                    </a:outerShdw>
                  </a:effectLst>
                  <a:latin typeface="+mj-lt"/>
                </a:rPr>
              </a:br>
              <a:r>
                <a:rPr lang="es-ES" sz="1200">
                  <a:effectLst>
                    <a:outerShdw blurRad="38100" dist="38100" dir="2700000" algn="tl">
                      <a:srgbClr val="000000">
                        <a:alpha val="43137"/>
                      </a:srgbClr>
                    </a:outerShdw>
                  </a:effectLst>
                  <a:latin typeface="Cambria" pitchFamily="18" charset="0"/>
                </a:rPr>
                <a:t>1964</a:t>
              </a:r>
              <a:endParaRPr lang="es-ES" sz="1600">
                <a:effectLst>
                  <a:outerShdw blurRad="38100" dist="38100" dir="2700000" algn="tl">
                    <a:srgbClr val="000000">
                      <a:alpha val="43137"/>
                    </a:srgbClr>
                  </a:outerShdw>
                </a:effectLst>
                <a:latin typeface="Cambria" pitchFamily="18" charset="0"/>
              </a:endParaRPr>
            </a:p>
          </p:txBody>
        </p:sp>
      </p:grpSp>
      <p:grpSp>
        <p:nvGrpSpPr>
          <p:cNvPr id="335" name="334 Grupo"/>
          <p:cNvGrpSpPr/>
          <p:nvPr/>
        </p:nvGrpSpPr>
        <p:grpSpPr>
          <a:xfrm>
            <a:off x="3309919" y="5554493"/>
            <a:ext cx="3087647" cy="706757"/>
            <a:chOff x="1928794" y="5500702"/>
            <a:chExt cx="3087647" cy="706757"/>
          </a:xfrm>
          <a:effectLst>
            <a:outerShdw blurRad="50800" dist="38100" dir="2700000" algn="tl" rotWithShape="0">
              <a:prstClr val="black">
                <a:alpha val="40000"/>
              </a:prstClr>
            </a:outerShdw>
          </a:effectLst>
        </p:grpSpPr>
        <p:cxnSp>
          <p:nvCxnSpPr>
            <p:cNvPr id="137" name="136 Conector recto"/>
            <p:cNvCxnSpPr/>
            <p:nvPr/>
          </p:nvCxnSpPr>
          <p:spPr>
            <a:xfrm>
              <a:off x="1928794" y="5500702"/>
              <a:ext cx="2857520" cy="428628"/>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5" name="134 CuadroTexto"/>
            <p:cNvSpPr txBox="1"/>
            <p:nvPr/>
          </p:nvSpPr>
          <p:spPr>
            <a:xfrm>
              <a:off x="4483538" y="5715016"/>
              <a:ext cx="53290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a:effectLst>
                    <a:outerShdw blurRad="38100" dist="38100" dir="2700000" algn="tl">
                      <a:srgbClr val="000000">
                        <a:alpha val="43137"/>
                      </a:srgbClr>
                    </a:outerShdw>
                  </a:effectLst>
                  <a:latin typeface="+mj-lt"/>
                </a:rPr>
                <a:t>Logo</a:t>
              </a:r>
              <a:br>
                <a:rPr lang="es-ES" sz="1400">
                  <a:effectLst>
                    <a:outerShdw blurRad="38100" dist="38100" dir="2700000" algn="tl">
                      <a:srgbClr val="000000">
                        <a:alpha val="43137"/>
                      </a:srgbClr>
                    </a:outerShdw>
                  </a:effectLst>
                  <a:latin typeface="+mj-lt"/>
                </a:rPr>
              </a:br>
              <a:r>
                <a:rPr lang="es-ES" sz="1200">
                  <a:effectLst>
                    <a:outerShdw blurRad="38100" dist="38100" dir="2700000" algn="tl">
                      <a:srgbClr val="000000">
                        <a:alpha val="43137"/>
                      </a:srgbClr>
                    </a:outerShdw>
                  </a:effectLst>
                  <a:latin typeface="Cambria" pitchFamily="18" charset="0"/>
                </a:rPr>
                <a:t>1968</a:t>
              </a:r>
              <a:endParaRPr lang="es-ES" sz="1600">
                <a:effectLst>
                  <a:outerShdw blurRad="38100" dist="38100" dir="2700000" algn="tl">
                    <a:srgbClr val="000000">
                      <a:alpha val="43137"/>
                    </a:srgbClr>
                  </a:outerShdw>
                </a:effectLst>
                <a:latin typeface="Cambria" pitchFamily="18" charset="0"/>
              </a:endParaRPr>
            </a:p>
          </p:txBody>
        </p:sp>
      </p:grpSp>
      <p:grpSp>
        <p:nvGrpSpPr>
          <p:cNvPr id="345" name="344 Grupo"/>
          <p:cNvGrpSpPr/>
          <p:nvPr/>
        </p:nvGrpSpPr>
        <p:grpSpPr>
          <a:xfrm>
            <a:off x="3381357" y="3268476"/>
            <a:ext cx="6740763" cy="2286016"/>
            <a:chOff x="2000232" y="3214686"/>
            <a:chExt cx="6740763" cy="2286016"/>
          </a:xfrm>
          <a:effectLst>
            <a:outerShdw blurRad="50800" dist="38100" dir="2700000" algn="tl" rotWithShape="0">
              <a:prstClr val="black">
                <a:alpha val="40000"/>
              </a:prstClr>
            </a:outerShdw>
          </a:effectLst>
        </p:grpSpPr>
        <p:cxnSp>
          <p:nvCxnSpPr>
            <p:cNvPr id="154" name="153 Conector recto"/>
            <p:cNvCxnSpPr/>
            <p:nvPr/>
          </p:nvCxnSpPr>
          <p:spPr>
            <a:xfrm rot="16200000" flipH="1">
              <a:off x="7536677" y="3821909"/>
              <a:ext cx="1500198" cy="285752"/>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6" name="155 Conector recto"/>
            <p:cNvCxnSpPr/>
            <p:nvPr/>
          </p:nvCxnSpPr>
          <p:spPr>
            <a:xfrm>
              <a:off x="5357818" y="4643446"/>
              <a:ext cx="3071834" cy="71438"/>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8" name="157 Conector recto"/>
            <p:cNvCxnSpPr/>
            <p:nvPr/>
          </p:nvCxnSpPr>
          <p:spPr>
            <a:xfrm>
              <a:off x="7429520" y="4071942"/>
              <a:ext cx="1000132" cy="714380"/>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0" name="159 Conector recto"/>
            <p:cNvCxnSpPr/>
            <p:nvPr/>
          </p:nvCxnSpPr>
          <p:spPr>
            <a:xfrm flipV="1">
              <a:off x="2000232" y="4714884"/>
              <a:ext cx="6500858" cy="785818"/>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2" name="151 CuadroTexto"/>
            <p:cNvSpPr txBox="1"/>
            <p:nvPr/>
          </p:nvSpPr>
          <p:spPr>
            <a:xfrm>
              <a:off x="8188536" y="4500570"/>
              <a:ext cx="552459"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err="1">
                  <a:effectLst>
                    <a:outerShdw blurRad="38100" dist="38100" dir="2700000" algn="tl">
                      <a:srgbClr val="000000">
                        <a:alpha val="43137"/>
                      </a:srgbClr>
                    </a:outerShdw>
                  </a:effectLst>
                  <a:latin typeface="+mj-lt"/>
                </a:rPr>
                <a:t>Ruby</a:t>
              </a:r>
              <a:r>
                <a:rPr lang="es-ES" sz="1400">
                  <a:effectLst>
                    <a:outerShdw blurRad="38100" dist="38100" dir="2700000" algn="tl">
                      <a:srgbClr val="000000">
                        <a:alpha val="43137"/>
                      </a:srgbClr>
                    </a:outerShdw>
                  </a:effectLst>
                  <a:latin typeface="+mj-lt"/>
                </a:rPr>
                <a:t/>
              </a:r>
              <a:br>
                <a:rPr lang="es-ES" sz="1400">
                  <a:effectLst>
                    <a:outerShdw blurRad="38100" dist="38100" dir="2700000" algn="tl">
                      <a:srgbClr val="000000">
                        <a:alpha val="43137"/>
                      </a:srgbClr>
                    </a:outerShdw>
                  </a:effectLst>
                  <a:latin typeface="+mj-lt"/>
                </a:rPr>
              </a:br>
              <a:r>
                <a:rPr lang="es-ES" sz="1200">
                  <a:effectLst>
                    <a:outerShdw blurRad="38100" dist="38100" dir="2700000" algn="tl">
                      <a:srgbClr val="000000">
                        <a:alpha val="43137"/>
                      </a:srgbClr>
                    </a:outerShdw>
                  </a:effectLst>
                  <a:latin typeface="Cambria" pitchFamily="18" charset="0"/>
                </a:rPr>
                <a:t>1993</a:t>
              </a:r>
              <a:endParaRPr lang="es-ES" sz="1600">
                <a:effectLst>
                  <a:outerShdw blurRad="38100" dist="38100" dir="2700000" algn="tl">
                    <a:srgbClr val="000000">
                      <a:alpha val="43137"/>
                    </a:srgbClr>
                  </a:outerShdw>
                </a:effectLst>
                <a:latin typeface="Cambria" pitchFamily="18" charset="0"/>
              </a:endParaRPr>
            </a:p>
          </p:txBody>
        </p:sp>
      </p:grpSp>
      <p:grpSp>
        <p:nvGrpSpPr>
          <p:cNvPr id="344" name="343 Grupo"/>
          <p:cNvGrpSpPr/>
          <p:nvPr/>
        </p:nvGrpSpPr>
        <p:grpSpPr>
          <a:xfrm>
            <a:off x="6667504" y="2768411"/>
            <a:ext cx="3239130" cy="778195"/>
            <a:chOff x="5286380" y="2714620"/>
            <a:chExt cx="3239130" cy="778195"/>
          </a:xfrm>
          <a:effectLst>
            <a:outerShdw blurRad="50800" dist="38100" dir="2700000" algn="tl" rotWithShape="0">
              <a:prstClr val="black">
                <a:alpha val="40000"/>
              </a:prstClr>
            </a:outerShdw>
          </a:effectLst>
        </p:grpSpPr>
        <p:cxnSp>
          <p:nvCxnSpPr>
            <p:cNvPr id="144" name="143 Conector recto"/>
            <p:cNvCxnSpPr/>
            <p:nvPr/>
          </p:nvCxnSpPr>
          <p:spPr>
            <a:xfrm>
              <a:off x="5286380" y="2714620"/>
              <a:ext cx="2928958" cy="500066"/>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6" name="145 Conector recto"/>
            <p:cNvCxnSpPr/>
            <p:nvPr/>
          </p:nvCxnSpPr>
          <p:spPr>
            <a:xfrm flipV="1">
              <a:off x="6072198" y="3214686"/>
              <a:ext cx="2143140" cy="214316"/>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2" name="141 CuadroTexto"/>
            <p:cNvSpPr txBox="1"/>
            <p:nvPr/>
          </p:nvSpPr>
          <p:spPr>
            <a:xfrm>
              <a:off x="7819548" y="3000372"/>
              <a:ext cx="705962"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a:effectLst>
                    <a:outerShdw blurRad="38100" dist="38100" dir="2700000" algn="tl">
                      <a:srgbClr val="000000">
                        <a:alpha val="43137"/>
                      </a:srgbClr>
                    </a:outerShdw>
                  </a:effectLst>
                  <a:latin typeface="+mj-lt"/>
                </a:rPr>
                <a:t>Python</a:t>
              </a:r>
              <a:br>
                <a:rPr lang="es-ES" sz="1400">
                  <a:effectLst>
                    <a:outerShdw blurRad="38100" dist="38100" dir="2700000" algn="tl">
                      <a:srgbClr val="000000">
                        <a:alpha val="43137"/>
                      </a:srgbClr>
                    </a:outerShdw>
                  </a:effectLst>
                  <a:latin typeface="+mj-lt"/>
                </a:rPr>
              </a:br>
              <a:r>
                <a:rPr lang="es-ES" sz="1200">
                  <a:effectLst>
                    <a:outerShdw blurRad="38100" dist="38100" dir="2700000" algn="tl">
                      <a:srgbClr val="000000">
                        <a:alpha val="43137"/>
                      </a:srgbClr>
                    </a:outerShdw>
                  </a:effectLst>
                  <a:latin typeface="Cambria" pitchFamily="18" charset="0"/>
                </a:rPr>
                <a:t>1991</a:t>
              </a:r>
              <a:endParaRPr lang="es-ES" sz="1600">
                <a:effectLst>
                  <a:outerShdw blurRad="38100" dist="38100" dir="2700000" algn="tl">
                    <a:srgbClr val="000000">
                      <a:alpha val="43137"/>
                    </a:srgbClr>
                  </a:outerShdw>
                </a:effectLst>
                <a:latin typeface="Cambria" pitchFamily="18" charset="0"/>
              </a:endParaRPr>
            </a:p>
          </p:txBody>
        </p:sp>
      </p:grpSp>
      <p:grpSp>
        <p:nvGrpSpPr>
          <p:cNvPr id="343" name="342 Grupo"/>
          <p:cNvGrpSpPr/>
          <p:nvPr/>
        </p:nvGrpSpPr>
        <p:grpSpPr>
          <a:xfrm>
            <a:off x="8024827" y="3911419"/>
            <a:ext cx="1023863" cy="492443"/>
            <a:chOff x="6643702" y="3857628"/>
            <a:chExt cx="1023863" cy="492443"/>
          </a:xfrm>
          <a:effectLst>
            <a:outerShdw blurRad="50800" dist="38100" dir="2700000" algn="tl" rotWithShape="0">
              <a:prstClr val="black">
                <a:alpha val="40000"/>
              </a:prstClr>
            </a:outerShdw>
          </a:effectLst>
        </p:grpSpPr>
        <p:cxnSp>
          <p:nvCxnSpPr>
            <p:cNvPr id="148" name="147 Conector recto"/>
            <p:cNvCxnSpPr/>
            <p:nvPr/>
          </p:nvCxnSpPr>
          <p:spPr>
            <a:xfrm>
              <a:off x="6643702" y="4071942"/>
              <a:ext cx="714380" cy="0"/>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9" name="138 CuadroTexto"/>
            <p:cNvSpPr txBox="1"/>
            <p:nvPr/>
          </p:nvSpPr>
          <p:spPr>
            <a:xfrm>
              <a:off x="7118825" y="3857628"/>
              <a:ext cx="548740"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a:effectLst>
                    <a:outerShdw blurRad="38100" dist="38100" dir="2700000" algn="tl">
                      <a:srgbClr val="000000">
                        <a:alpha val="43137"/>
                      </a:srgbClr>
                    </a:outerShdw>
                  </a:effectLst>
                  <a:latin typeface="+mj-lt"/>
                </a:rPr>
                <a:t>Eiffel</a:t>
              </a:r>
              <a:br>
                <a:rPr lang="es-ES" sz="1400">
                  <a:effectLst>
                    <a:outerShdw blurRad="38100" dist="38100" dir="2700000" algn="tl">
                      <a:srgbClr val="000000">
                        <a:alpha val="43137"/>
                      </a:srgbClr>
                    </a:outerShdw>
                  </a:effectLst>
                  <a:latin typeface="+mj-lt"/>
                </a:rPr>
              </a:br>
              <a:r>
                <a:rPr lang="es-ES" sz="1200">
                  <a:effectLst>
                    <a:outerShdw blurRad="38100" dist="38100" dir="2700000" algn="tl">
                      <a:srgbClr val="000000">
                        <a:alpha val="43137"/>
                      </a:srgbClr>
                    </a:outerShdw>
                  </a:effectLst>
                  <a:latin typeface="Cambria" pitchFamily="18" charset="0"/>
                </a:rPr>
                <a:t>1986</a:t>
              </a:r>
              <a:endParaRPr lang="es-ES" sz="1600">
                <a:effectLst>
                  <a:outerShdw blurRad="38100" dist="38100" dir="2700000" algn="tl">
                    <a:srgbClr val="000000">
                      <a:alpha val="43137"/>
                    </a:srgbClr>
                  </a:outerShdw>
                </a:effectLst>
                <a:latin typeface="Cambria" pitchFamily="18" charset="0"/>
              </a:endParaRPr>
            </a:p>
          </p:txBody>
        </p:sp>
      </p:grpSp>
      <p:grpSp>
        <p:nvGrpSpPr>
          <p:cNvPr id="340" name="339 Grupo"/>
          <p:cNvGrpSpPr/>
          <p:nvPr/>
        </p:nvGrpSpPr>
        <p:grpSpPr>
          <a:xfrm>
            <a:off x="6310314" y="3268477"/>
            <a:ext cx="1494666" cy="492443"/>
            <a:chOff x="4929190" y="3214686"/>
            <a:chExt cx="1494666" cy="492443"/>
          </a:xfrm>
          <a:effectLst>
            <a:outerShdw blurRad="50800" dist="38100" dir="2700000" algn="tl" rotWithShape="0">
              <a:prstClr val="black">
                <a:alpha val="40000"/>
              </a:prstClr>
            </a:outerShdw>
          </a:effectLst>
        </p:grpSpPr>
        <p:cxnSp>
          <p:nvCxnSpPr>
            <p:cNvPr id="186" name="185 Conector recto"/>
            <p:cNvCxnSpPr/>
            <p:nvPr/>
          </p:nvCxnSpPr>
          <p:spPr>
            <a:xfrm>
              <a:off x="4929190" y="3429000"/>
              <a:ext cx="1143008" cy="0"/>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8" name="107 CuadroTexto"/>
            <p:cNvSpPr txBox="1"/>
            <p:nvPr/>
          </p:nvSpPr>
          <p:spPr>
            <a:xfrm>
              <a:off x="5673330" y="3214686"/>
              <a:ext cx="750526"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a:effectLst>
                    <a:outerShdw blurRad="38100" dist="38100" dir="2700000" algn="tl">
                      <a:srgbClr val="000000">
                        <a:alpha val="43137"/>
                      </a:srgbClr>
                    </a:outerShdw>
                  </a:effectLst>
                  <a:latin typeface="+mj-lt"/>
                </a:rPr>
                <a:t>Modula</a:t>
              </a:r>
              <a:br>
                <a:rPr lang="es-ES" sz="1400">
                  <a:effectLst>
                    <a:outerShdw blurRad="38100" dist="38100" dir="2700000" algn="tl">
                      <a:srgbClr val="000000">
                        <a:alpha val="43137"/>
                      </a:srgbClr>
                    </a:outerShdw>
                  </a:effectLst>
                  <a:latin typeface="+mj-lt"/>
                </a:rPr>
              </a:br>
              <a:r>
                <a:rPr lang="es-ES" sz="1200">
                  <a:effectLst>
                    <a:outerShdw blurRad="38100" dist="38100" dir="2700000" algn="tl">
                      <a:srgbClr val="000000">
                        <a:alpha val="43137"/>
                      </a:srgbClr>
                    </a:outerShdw>
                  </a:effectLst>
                  <a:latin typeface="Cambria" pitchFamily="18" charset="0"/>
                </a:rPr>
                <a:t>1975</a:t>
              </a:r>
              <a:endParaRPr lang="es-ES" sz="1600">
                <a:effectLst>
                  <a:outerShdw blurRad="38100" dist="38100" dir="2700000" algn="tl">
                    <a:srgbClr val="000000">
                      <a:alpha val="43137"/>
                    </a:srgbClr>
                  </a:outerShdw>
                </a:effectLst>
                <a:latin typeface="Cambria" pitchFamily="18" charset="0"/>
              </a:endParaRPr>
            </a:p>
          </p:txBody>
        </p:sp>
      </p:grpSp>
      <p:sp>
        <p:nvSpPr>
          <p:cNvPr id="353" name="352 CuadroTexto"/>
          <p:cNvSpPr txBox="1"/>
          <p:nvPr/>
        </p:nvSpPr>
        <p:spPr>
          <a:xfrm>
            <a:off x="7881951" y="1142984"/>
            <a:ext cx="2557175" cy="369332"/>
          </a:xfrm>
          <a:prstGeom prst="rect">
            <a:avLst/>
          </a:prstGeom>
          <a:noFill/>
        </p:spPr>
        <p:txBody>
          <a:bodyPr wrap="none" rtlCol="0">
            <a:spAutoFit/>
          </a:bodyPr>
          <a:lstStyle/>
          <a:p>
            <a:r>
              <a:rPr lang="es-ES">
                <a:solidFill>
                  <a:schemeClr val="bg1"/>
                </a:solidFill>
                <a:effectLst>
                  <a:outerShdw blurRad="38100" dist="38100" dir="2700000" algn="tl">
                    <a:srgbClr val="000000">
                      <a:alpha val="43137"/>
                    </a:srgbClr>
                  </a:outerShdw>
                </a:effectLst>
                <a:latin typeface="+mj-lt"/>
              </a:rPr>
              <a:t>Versiones / Estándares</a:t>
            </a:r>
          </a:p>
        </p:txBody>
      </p:sp>
      <p:sp>
        <p:nvSpPr>
          <p:cNvPr id="354" name="353 CuadroTexto"/>
          <p:cNvSpPr txBox="1"/>
          <p:nvPr/>
        </p:nvSpPr>
        <p:spPr>
          <a:xfrm>
            <a:off x="5991092" y="1553965"/>
            <a:ext cx="65306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err="1">
                <a:effectLst>
                  <a:outerShdw blurRad="38100" dist="38100" dir="2700000" algn="tl">
                    <a:srgbClr val="000000">
                      <a:alpha val="43137"/>
                    </a:srgbClr>
                  </a:outerShdw>
                </a:effectLst>
                <a:latin typeface="+mj-lt"/>
              </a:rPr>
              <a:t>Prolog</a:t>
            </a:r>
            <a:r>
              <a:rPr lang="es-ES" sz="1400">
                <a:effectLst>
                  <a:outerShdw blurRad="38100" dist="38100" dir="2700000" algn="tl">
                    <a:srgbClr val="000000">
                      <a:alpha val="43137"/>
                    </a:srgbClr>
                  </a:outerShdw>
                </a:effectLst>
                <a:latin typeface="+mj-lt"/>
              </a:rPr>
              <a:t/>
            </a:r>
            <a:br>
              <a:rPr lang="es-ES" sz="1400">
                <a:effectLst>
                  <a:outerShdw blurRad="38100" dist="38100" dir="2700000" algn="tl">
                    <a:srgbClr val="000000">
                      <a:alpha val="43137"/>
                    </a:srgbClr>
                  </a:outerShdw>
                </a:effectLst>
                <a:latin typeface="+mj-lt"/>
              </a:rPr>
            </a:br>
            <a:r>
              <a:rPr lang="es-ES" sz="1200">
                <a:effectLst>
                  <a:outerShdw blurRad="38100" dist="38100" dir="2700000" algn="tl">
                    <a:srgbClr val="000000">
                      <a:alpha val="43137"/>
                    </a:srgbClr>
                  </a:outerShdw>
                </a:effectLst>
                <a:latin typeface="Cambria" pitchFamily="18" charset="0"/>
              </a:rPr>
              <a:t>1970</a:t>
            </a:r>
            <a:endParaRPr lang="es-ES" sz="1600">
              <a:effectLst>
                <a:outerShdw blurRad="38100" dist="38100" dir="2700000" algn="tl">
                  <a:srgbClr val="000000">
                    <a:alpha val="43137"/>
                  </a:srgbClr>
                </a:outerShdw>
              </a:effectLst>
              <a:latin typeface="Cambria" pitchFamily="18" charset="0"/>
            </a:endParaRPr>
          </a:p>
        </p:txBody>
      </p:sp>
      <p:sp>
        <p:nvSpPr>
          <p:cNvPr id="356" name="355 CuadroTexto"/>
          <p:cNvSpPr txBox="1"/>
          <p:nvPr/>
        </p:nvSpPr>
        <p:spPr>
          <a:xfrm>
            <a:off x="8630515" y="5125865"/>
            <a:ext cx="703077"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err="1">
                <a:effectLst>
                  <a:outerShdw blurRad="38100" dist="38100" dir="2700000" algn="tl">
                    <a:srgbClr val="000000">
                      <a:alpha val="43137"/>
                    </a:srgbClr>
                  </a:outerShdw>
                </a:effectLst>
                <a:latin typeface="+mj-lt"/>
              </a:rPr>
              <a:t>Haskell</a:t>
            </a:r>
            <a:r>
              <a:rPr lang="es-ES" sz="1400">
                <a:effectLst>
                  <a:outerShdw blurRad="38100" dist="38100" dir="2700000" algn="tl">
                    <a:srgbClr val="000000">
                      <a:alpha val="43137"/>
                    </a:srgbClr>
                  </a:outerShdw>
                </a:effectLst>
                <a:latin typeface="+mj-lt"/>
              </a:rPr>
              <a:t/>
            </a:r>
            <a:br>
              <a:rPr lang="es-ES" sz="1400">
                <a:effectLst>
                  <a:outerShdw blurRad="38100" dist="38100" dir="2700000" algn="tl">
                    <a:srgbClr val="000000">
                      <a:alpha val="43137"/>
                    </a:srgbClr>
                  </a:outerShdw>
                </a:effectLst>
                <a:latin typeface="+mj-lt"/>
              </a:rPr>
            </a:br>
            <a:r>
              <a:rPr lang="es-ES" sz="1200">
                <a:effectLst>
                  <a:outerShdw blurRad="38100" dist="38100" dir="2700000" algn="tl">
                    <a:srgbClr val="000000">
                      <a:alpha val="43137"/>
                    </a:srgbClr>
                  </a:outerShdw>
                </a:effectLst>
                <a:latin typeface="Cambria" pitchFamily="18" charset="0"/>
              </a:rPr>
              <a:t>1987</a:t>
            </a:r>
            <a:endParaRPr lang="es-ES" sz="1600">
              <a:effectLst>
                <a:outerShdw blurRad="38100" dist="38100" dir="2700000" algn="tl">
                  <a:srgbClr val="000000">
                    <a:alpha val="43137"/>
                  </a:srgbClr>
                </a:outerShdw>
              </a:effectLst>
              <a:latin typeface="Cambria" pitchFamily="18" charset="0"/>
            </a:endParaRPr>
          </a:p>
        </p:txBody>
      </p:sp>
      <p:grpSp>
        <p:nvGrpSpPr>
          <p:cNvPr id="364" name="363 Grupo"/>
          <p:cNvGrpSpPr/>
          <p:nvPr/>
        </p:nvGrpSpPr>
        <p:grpSpPr>
          <a:xfrm>
            <a:off x="8310579" y="1982593"/>
            <a:ext cx="2083315" cy="974861"/>
            <a:chOff x="6929454" y="1928802"/>
            <a:chExt cx="2083315" cy="974861"/>
          </a:xfrm>
          <a:effectLst>
            <a:outerShdw blurRad="50800" dist="38100" dir="2700000" algn="tl" rotWithShape="0">
              <a:prstClr val="black">
                <a:alpha val="40000"/>
              </a:prstClr>
            </a:outerShdw>
          </a:effectLst>
        </p:grpSpPr>
        <p:cxnSp>
          <p:nvCxnSpPr>
            <p:cNvPr id="359" name="358 Conector recto"/>
            <p:cNvCxnSpPr/>
            <p:nvPr/>
          </p:nvCxnSpPr>
          <p:spPr>
            <a:xfrm>
              <a:off x="6929454" y="2071678"/>
              <a:ext cx="1857388" cy="571504"/>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1" name="360 Conector recto"/>
            <p:cNvCxnSpPr/>
            <p:nvPr/>
          </p:nvCxnSpPr>
          <p:spPr>
            <a:xfrm rot="16200000" flipH="1">
              <a:off x="8286776" y="2143116"/>
              <a:ext cx="714380" cy="285752"/>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3" name="362 CuadroTexto"/>
            <p:cNvSpPr txBox="1"/>
            <p:nvPr/>
          </p:nvSpPr>
          <p:spPr>
            <a:xfrm>
              <a:off x="8488266" y="2411220"/>
              <a:ext cx="52450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a:effectLst>
                    <a:outerShdw blurRad="38100" dist="38100" dir="2700000" algn="tl">
                      <a:srgbClr val="000000">
                        <a:alpha val="43137"/>
                      </a:srgbClr>
                    </a:outerShdw>
                  </a:effectLst>
                  <a:latin typeface="+mj-lt"/>
                </a:rPr>
                <a:t>C#</a:t>
              </a:r>
              <a:br>
                <a:rPr lang="es-ES" sz="1400">
                  <a:effectLst>
                    <a:outerShdw blurRad="38100" dist="38100" dir="2700000" algn="tl">
                      <a:srgbClr val="000000">
                        <a:alpha val="43137"/>
                      </a:srgbClr>
                    </a:outerShdw>
                  </a:effectLst>
                  <a:latin typeface="+mj-lt"/>
                </a:rPr>
              </a:br>
              <a:r>
                <a:rPr lang="es-ES" sz="1200">
                  <a:effectLst>
                    <a:outerShdw blurRad="38100" dist="38100" dir="2700000" algn="tl">
                      <a:srgbClr val="000000">
                        <a:alpha val="43137"/>
                      </a:srgbClr>
                    </a:outerShdw>
                  </a:effectLst>
                  <a:latin typeface="Cambria" pitchFamily="18" charset="0"/>
                </a:rPr>
                <a:t>2000</a:t>
              </a:r>
              <a:endParaRPr lang="es-ES" sz="1600">
                <a:effectLst>
                  <a:outerShdw blurRad="38100" dist="38100" dir="2700000" algn="tl">
                    <a:srgbClr val="000000">
                      <a:alpha val="43137"/>
                    </a:srgbClr>
                  </a:outerShdw>
                </a:effectLst>
                <a:latin typeface="Cambria" pitchFamily="18" charset="0"/>
              </a:endParaRPr>
            </a:p>
          </p:txBody>
        </p:sp>
      </p:grpSp>
      <p:grpSp>
        <p:nvGrpSpPr>
          <p:cNvPr id="346" name="345 Grupo"/>
          <p:cNvGrpSpPr/>
          <p:nvPr/>
        </p:nvGrpSpPr>
        <p:grpSpPr>
          <a:xfrm>
            <a:off x="6667504" y="1768278"/>
            <a:ext cx="3440636" cy="3786214"/>
            <a:chOff x="5286380" y="1714488"/>
            <a:chExt cx="3440636" cy="3786214"/>
          </a:xfrm>
          <a:effectLst>
            <a:outerShdw blurRad="50800" dist="38100" dir="2700000" algn="tl" rotWithShape="0">
              <a:prstClr val="black">
                <a:alpha val="40000"/>
              </a:prstClr>
            </a:outerShdw>
          </a:effectLst>
        </p:grpSpPr>
        <p:cxnSp>
          <p:nvCxnSpPr>
            <p:cNvPr id="244" name="243 Conector recto"/>
            <p:cNvCxnSpPr/>
            <p:nvPr/>
          </p:nvCxnSpPr>
          <p:spPr>
            <a:xfrm flipV="1">
              <a:off x="6929454" y="1928802"/>
              <a:ext cx="1571636" cy="142876"/>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6" name="245 Conector recto"/>
            <p:cNvCxnSpPr/>
            <p:nvPr/>
          </p:nvCxnSpPr>
          <p:spPr>
            <a:xfrm flipV="1">
              <a:off x="5286380" y="1928802"/>
              <a:ext cx="3143272" cy="2714644"/>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8" name="247 Conector recto"/>
            <p:cNvCxnSpPr/>
            <p:nvPr/>
          </p:nvCxnSpPr>
          <p:spPr>
            <a:xfrm rot="5400000" flipH="1" flipV="1">
              <a:off x="6393667" y="2107399"/>
              <a:ext cx="2214581" cy="1857389"/>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7" name="256 Conector recto"/>
            <p:cNvCxnSpPr/>
            <p:nvPr/>
          </p:nvCxnSpPr>
          <p:spPr>
            <a:xfrm rot="5400000" flipH="1" flipV="1">
              <a:off x="5322099" y="2321711"/>
              <a:ext cx="3571900" cy="2786082"/>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2" name="241 CuadroTexto"/>
            <p:cNvSpPr txBox="1"/>
            <p:nvPr/>
          </p:nvSpPr>
          <p:spPr>
            <a:xfrm>
              <a:off x="8202513" y="1714488"/>
              <a:ext cx="52450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a:effectLst>
                    <a:outerShdw blurRad="38100" dist="38100" dir="2700000" algn="tl">
                      <a:srgbClr val="000000">
                        <a:alpha val="43137"/>
                      </a:srgbClr>
                    </a:outerShdw>
                  </a:effectLst>
                  <a:latin typeface="+mj-lt"/>
                </a:rPr>
                <a:t>Java</a:t>
              </a:r>
              <a:br>
                <a:rPr lang="es-ES" sz="1400">
                  <a:effectLst>
                    <a:outerShdw blurRad="38100" dist="38100" dir="2700000" algn="tl">
                      <a:srgbClr val="000000">
                        <a:alpha val="43137"/>
                      </a:srgbClr>
                    </a:outerShdw>
                  </a:effectLst>
                  <a:latin typeface="+mj-lt"/>
                </a:rPr>
              </a:br>
              <a:r>
                <a:rPr lang="es-ES" sz="1200">
                  <a:effectLst>
                    <a:outerShdw blurRad="38100" dist="38100" dir="2700000" algn="tl">
                      <a:srgbClr val="000000">
                        <a:alpha val="43137"/>
                      </a:srgbClr>
                    </a:outerShdw>
                  </a:effectLst>
                  <a:latin typeface="Cambria" pitchFamily="18" charset="0"/>
                </a:rPr>
                <a:t>1995</a:t>
              </a:r>
              <a:endParaRPr lang="es-ES" sz="1600">
                <a:effectLst>
                  <a:outerShdw blurRad="38100" dist="38100" dir="2700000" algn="tl">
                    <a:srgbClr val="000000">
                      <a:alpha val="43137"/>
                    </a:srgbClr>
                  </a:outerShdw>
                </a:effectLst>
                <a:latin typeface="Cambria" pitchFamily="18" charset="0"/>
              </a:endParaRPr>
            </a:p>
          </p:txBody>
        </p:sp>
      </p:grpSp>
      <p:grpSp>
        <p:nvGrpSpPr>
          <p:cNvPr id="342" name="341 Grupo"/>
          <p:cNvGrpSpPr/>
          <p:nvPr/>
        </p:nvGrpSpPr>
        <p:grpSpPr>
          <a:xfrm>
            <a:off x="5453059" y="1911154"/>
            <a:ext cx="3083447" cy="857256"/>
            <a:chOff x="4071934" y="1857364"/>
            <a:chExt cx="3083447" cy="857256"/>
          </a:xfrm>
          <a:effectLst>
            <a:outerShdw blurRad="50800" dist="38100" dir="2700000" algn="tl" rotWithShape="0">
              <a:prstClr val="black">
                <a:alpha val="40000"/>
              </a:prstClr>
            </a:outerShdw>
          </a:effectLst>
        </p:grpSpPr>
        <p:cxnSp>
          <p:nvCxnSpPr>
            <p:cNvPr id="117" name="116 Conector recto"/>
            <p:cNvCxnSpPr/>
            <p:nvPr/>
          </p:nvCxnSpPr>
          <p:spPr>
            <a:xfrm>
              <a:off x="4071934" y="2071678"/>
              <a:ext cx="2857520" cy="0"/>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9" name="118 Conector recto"/>
            <p:cNvCxnSpPr/>
            <p:nvPr/>
          </p:nvCxnSpPr>
          <p:spPr>
            <a:xfrm flipV="1">
              <a:off x="5214942" y="2071678"/>
              <a:ext cx="1714512" cy="642942"/>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5" name="114 CuadroTexto"/>
            <p:cNvSpPr txBox="1"/>
            <p:nvPr/>
          </p:nvSpPr>
          <p:spPr>
            <a:xfrm>
              <a:off x="6630878" y="1857364"/>
              <a:ext cx="52450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a:effectLst>
                    <a:outerShdw blurRad="38100" dist="38100" dir="2700000" algn="tl">
                      <a:srgbClr val="000000">
                        <a:alpha val="43137"/>
                      </a:srgbClr>
                    </a:outerShdw>
                  </a:effectLst>
                  <a:latin typeface="+mj-lt"/>
                </a:rPr>
                <a:t>C++</a:t>
              </a:r>
              <a:br>
                <a:rPr lang="es-ES" sz="1400">
                  <a:effectLst>
                    <a:outerShdw blurRad="38100" dist="38100" dir="2700000" algn="tl">
                      <a:srgbClr val="000000">
                        <a:alpha val="43137"/>
                      </a:srgbClr>
                    </a:outerShdw>
                  </a:effectLst>
                  <a:latin typeface="+mj-lt"/>
                </a:rPr>
              </a:br>
              <a:r>
                <a:rPr lang="es-ES" sz="1200">
                  <a:effectLst>
                    <a:outerShdw blurRad="38100" dist="38100" dir="2700000" algn="tl">
                      <a:srgbClr val="000000">
                        <a:alpha val="43137"/>
                      </a:srgbClr>
                    </a:outerShdw>
                  </a:effectLst>
                  <a:latin typeface="Cambria" pitchFamily="18" charset="0"/>
                </a:rPr>
                <a:t>1983</a:t>
              </a:r>
              <a:endParaRPr lang="es-ES" sz="1600">
                <a:effectLst>
                  <a:outerShdw blurRad="38100" dist="38100" dir="2700000" algn="tl">
                    <a:srgbClr val="000000">
                      <a:alpha val="43137"/>
                    </a:srgbClr>
                  </a:outerShdw>
                </a:effectLst>
                <a:latin typeface="Cambria" pitchFamily="18" charset="0"/>
              </a:endParaRPr>
            </a:p>
          </p:txBody>
        </p:sp>
      </p:grpSp>
      <p:grpSp>
        <p:nvGrpSpPr>
          <p:cNvPr id="338" name="337 Grupo"/>
          <p:cNvGrpSpPr/>
          <p:nvPr/>
        </p:nvGrpSpPr>
        <p:grpSpPr>
          <a:xfrm>
            <a:off x="3381357" y="4482922"/>
            <a:ext cx="3728761" cy="1071570"/>
            <a:chOff x="2000232" y="4429132"/>
            <a:chExt cx="3728761" cy="1071570"/>
          </a:xfrm>
          <a:effectLst>
            <a:outerShdw blurRad="50800" dist="38100" dir="2700000" algn="tl" rotWithShape="0">
              <a:prstClr val="black">
                <a:alpha val="40000"/>
              </a:prstClr>
            </a:outerShdw>
          </a:effectLst>
        </p:grpSpPr>
        <p:cxnSp>
          <p:nvCxnSpPr>
            <p:cNvPr id="131" name="130 Conector recto"/>
            <p:cNvCxnSpPr/>
            <p:nvPr/>
          </p:nvCxnSpPr>
          <p:spPr>
            <a:xfrm>
              <a:off x="4214810" y="4429132"/>
              <a:ext cx="1071570" cy="214314"/>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3" name="132 Conector recto"/>
            <p:cNvCxnSpPr/>
            <p:nvPr/>
          </p:nvCxnSpPr>
          <p:spPr>
            <a:xfrm flipV="1">
              <a:off x="2000232" y="4643446"/>
              <a:ext cx="3286148" cy="857256"/>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9" name="128 CuadroTexto"/>
            <p:cNvSpPr txBox="1"/>
            <p:nvPr/>
          </p:nvSpPr>
          <p:spPr>
            <a:xfrm>
              <a:off x="4881260" y="4429132"/>
              <a:ext cx="84773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err="1">
                  <a:effectLst>
                    <a:outerShdw blurRad="38100" dist="38100" dir="2700000" algn="tl">
                      <a:srgbClr val="000000">
                        <a:alpha val="43137"/>
                      </a:srgbClr>
                    </a:outerShdw>
                  </a:effectLst>
                  <a:latin typeface="+mj-lt"/>
                </a:rPr>
                <a:t>Smalltalk</a:t>
              </a:r>
              <a:r>
                <a:rPr lang="es-ES" sz="1400">
                  <a:effectLst>
                    <a:outerShdw blurRad="38100" dist="38100" dir="2700000" algn="tl">
                      <a:srgbClr val="000000">
                        <a:alpha val="43137"/>
                      </a:srgbClr>
                    </a:outerShdw>
                  </a:effectLst>
                  <a:latin typeface="+mj-lt"/>
                </a:rPr>
                <a:t/>
              </a:r>
              <a:br>
                <a:rPr lang="es-ES" sz="1400">
                  <a:effectLst>
                    <a:outerShdw blurRad="38100" dist="38100" dir="2700000" algn="tl">
                      <a:srgbClr val="000000">
                        <a:alpha val="43137"/>
                      </a:srgbClr>
                    </a:outerShdw>
                  </a:effectLst>
                  <a:latin typeface="+mj-lt"/>
                </a:rPr>
              </a:br>
              <a:r>
                <a:rPr lang="es-ES" sz="1200">
                  <a:effectLst>
                    <a:outerShdw blurRad="38100" dist="38100" dir="2700000" algn="tl">
                      <a:srgbClr val="000000">
                        <a:alpha val="43137"/>
                      </a:srgbClr>
                    </a:outerShdw>
                  </a:effectLst>
                  <a:latin typeface="Cambria" pitchFamily="18" charset="0"/>
                </a:rPr>
                <a:t>1971</a:t>
              </a:r>
              <a:endParaRPr lang="es-ES" sz="1600">
                <a:effectLst>
                  <a:outerShdw blurRad="38100" dist="38100" dir="2700000" algn="tl">
                    <a:srgbClr val="000000">
                      <a:alpha val="43137"/>
                    </a:srgbClr>
                  </a:outerShdw>
                </a:effectLst>
                <a:latin typeface="Cambria" pitchFamily="18" charset="0"/>
              </a:endParaRPr>
            </a:p>
          </p:txBody>
        </p:sp>
      </p:grpSp>
      <p:grpSp>
        <p:nvGrpSpPr>
          <p:cNvPr id="339" name="338 Grupo"/>
          <p:cNvGrpSpPr/>
          <p:nvPr/>
        </p:nvGrpSpPr>
        <p:grpSpPr>
          <a:xfrm>
            <a:off x="3309918" y="3482791"/>
            <a:ext cx="4218928" cy="2349831"/>
            <a:chOff x="1928794" y="3429000"/>
            <a:chExt cx="4218928" cy="2349831"/>
          </a:xfrm>
          <a:effectLst>
            <a:outerShdw blurRad="50800" dist="38100" dir="2700000" algn="tl" rotWithShape="0">
              <a:prstClr val="black">
                <a:alpha val="40000"/>
              </a:prstClr>
            </a:outerShdw>
          </a:effectLst>
        </p:grpSpPr>
        <p:cxnSp>
          <p:nvCxnSpPr>
            <p:cNvPr id="329" name="328 Conector recto"/>
            <p:cNvCxnSpPr/>
            <p:nvPr/>
          </p:nvCxnSpPr>
          <p:spPr>
            <a:xfrm>
              <a:off x="1928794" y="3429000"/>
              <a:ext cx="3857654" cy="2071702"/>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5" name="254 Conector recto"/>
            <p:cNvCxnSpPr/>
            <p:nvPr/>
          </p:nvCxnSpPr>
          <p:spPr>
            <a:xfrm>
              <a:off x="1928794" y="5500702"/>
              <a:ext cx="3857652" cy="0"/>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1" name="250 CuadroTexto"/>
            <p:cNvSpPr txBox="1"/>
            <p:nvPr/>
          </p:nvSpPr>
          <p:spPr>
            <a:xfrm>
              <a:off x="5389181" y="5286388"/>
              <a:ext cx="758541"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err="1">
                  <a:effectLst>
                    <a:outerShdw blurRad="38100" dist="38100" dir="2700000" algn="tl">
                      <a:srgbClr val="000000">
                        <a:alpha val="43137"/>
                      </a:srgbClr>
                    </a:outerShdw>
                  </a:effectLst>
                  <a:latin typeface="+mj-lt"/>
                </a:rPr>
                <a:t>Scheme</a:t>
              </a:r>
              <a:r>
                <a:rPr lang="es-ES" sz="1400">
                  <a:effectLst>
                    <a:outerShdw blurRad="38100" dist="38100" dir="2700000" algn="tl">
                      <a:srgbClr val="000000">
                        <a:alpha val="43137"/>
                      </a:srgbClr>
                    </a:outerShdw>
                  </a:effectLst>
                  <a:latin typeface="+mj-lt"/>
                </a:rPr>
                <a:t/>
              </a:r>
              <a:br>
                <a:rPr lang="es-ES" sz="1400">
                  <a:effectLst>
                    <a:outerShdw blurRad="38100" dist="38100" dir="2700000" algn="tl">
                      <a:srgbClr val="000000">
                        <a:alpha val="43137"/>
                      </a:srgbClr>
                    </a:outerShdw>
                  </a:effectLst>
                  <a:latin typeface="+mj-lt"/>
                </a:rPr>
              </a:br>
              <a:r>
                <a:rPr lang="es-ES" sz="1200">
                  <a:effectLst>
                    <a:outerShdw blurRad="38100" dist="38100" dir="2700000" algn="tl">
                      <a:srgbClr val="000000">
                        <a:alpha val="43137"/>
                      </a:srgbClr>
                    </a:outerShdw>
                  </a:effectLst>
                  <a:latin typeface="Cambria" pitchFamily="18" charset="0"/>
                </a:rPr>
                <a:t>1975</a:t>
              </a:r>
              <a:endParaRPr lang="es-ES" sz="1600">
                <a:effectLst>
                  <a:outerShdw blurRad="38100" dist="38100" dir="2700000" algn="tl">
                    <a:srgbClr val="000000">
                      <a:alpha val="43137"/>
                    </a:srgbClr>
                  </a:outerShdw>
                </a:effectLst>
                <a:latin typeface="Cambria" pitchFamily="18" charset="0"/>
              </a:endParaRPr>
            </a:p>
          </p:txBody>
        </p:sp>
      </p:grpSp>
      <p:grpSp>
        <p:nvGrpSpPr>
          <p:cNvPr id="332" name="331 Grupo"/>
          <p:cNvGrpSpPr/>
          <p:nvPr/>
        </p:nvGrpSpPr>
        <p:grpSpPr>
          <a:xfrm>
            <a:off x="2553571" y="1940634"/>
            <a:ext cx="3369199" cy="1571636"/>
            <a:chOff x="1000100" y="1857364"/>
            <a:chExt cx="3369199" cy="1571636"/>
          </a:xfrm>
          <a:effectLst>
            <a:outerShdw blurRad="50800" dist="38100" dir="2700000" algn="tl" rotWithShape="0">
              <a:prstClr val="black">
                <a:alpha val="40000"/>
              </a:prstClr>
            </a:outerShdw>
          </a:effectLst>
        </p:grpSpPr>
        <p:cxnSp>
          <p:nvCxnSpPr>
            <p:cNvPr id="47" name="46 Conector recto"/>
            <p:cNvCxnSpPr/>
            <p:nvPr/>
          </p:nvCxnSpPr>
          <p:spPr>
            <a:xfrm flipV="1">
              <a:off x="1000100" y="2071678"/>
              <a:ext cx="3071834" cy="500066"/>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9" name="68 Conector recto"/>
            <p:cNvCxnSpPr/>
            <p:nvPr/>
          </p:nvCxnSpPr>
          <p:spPr>
            <a:xfrm>
              <a:off x="2214546" y="2000240"/>
              <a:ext cx="1857388" cy="71438"/>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49 Conector recto"/>
            <p:cNvCxnSpPr/>
            <p:nvPr/>
          </p:nvCxnSpPr>
          <p:spPr>
            <a:xfrm flipV="1">
              <a:off x="2000232" y="2071678"/>
              <a:ext cx="2143140" cy="1357322"/>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45 CuadroTexto"/>
            <p:cNvSpPr txBox="1"/>
            <p:nvPr/>
          </p:nvSpPr>
          <p:spPr>
            <a:xfrm>
              <a:off x="3844796" y="1857364"/>
              <a:ext cx="52450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a:effectLst>
                    <a:outerShdw blurRad="38100" dist="38100" dir="2700000" algn="tl">
                      <a:srgbClr val="000000">
                        <a:alpha val="43137"/>
                      </a:srgbClr>
                    </a:outerShdw>
                  </a:effectLst>
                  <a:latin typeface="+mj-lt"/>
                </a:rPr>
                <a:t>PL/I</a:t>
              </a:r>
              <a:br>
                <a:rPr lang="es-ES" sz="1400">
                  <a:effectLst>
                    <a:outerShdw blurRad="38100" dist="38100" dir="2700000" algn="tl">
                      <a:srgbClr val="000000">
                        <a:alpha val="43137"/>
                      </a:srgbClr>
                    </a:outerShdw>
                  </a:effectLst>
                  <a:latin typeface="+mj-lt"/>
                </a:rPr>
              </a:br>
              <a:r>
                <a:rPr lang="es-ES" sz="1200">
                  <a:effectLst>
                    <a:outerShdw blurRad="38100" dist="38100" dir="2700000" algn="tl">
                      <a:srgbClr val="000000">
                        <a:alpha val="43137"/>
                      </a:srgbClr>
                    </a:outerShdw>
                  </a:effectLst>
                  <a:latin typeface="Cambria" pitchFamily="18" charset="0"/>
                </a:rPr>
                <a:t>1964</a:t>
              </a:r>
              <a:endParaRPr lang="es-ES" sz="1600">
                <a:effectLst>
                  <a:outerShdw blurRad="38100" dist="38100" dir="2700000" algn="tl">
                    <a:srgbClr val="000000">
                      <a:alpha val="43137"/>
                    </a:srgbClr>
                  </a:outerShdw>
                </a:effectLst>
                <a:latin typeface="Cambria" pitchFamily="18" charset="0"/>
              </a:endParaRPr>
            </a:p>
          </p:txBody>
        </p:sp>
      </p:grpSp>
      <p:grpSp>
        <p:nvGrpSpPr>
          <p:cNvPr id="334" name="333 Grupo"/>
          <p:cNvGrpSpPr/>
          <p:nvPr/>
        </p:nvGrpSpPr>
        <p:grpSpPr>
          <a:xfrm>
            <a:off x="3309918" y="3482791"/>
            <a:ext cx="2567142" cy="1278261"/>
            <a:chOff x="1928794" y="3429000"/>
            <a:chExt cx="2567142" cy="1278261"/>
          </a:xfrm>
          <a:effectLst>
            <a:outerShdw blurRad="50800" dist="38100" dir="2700000" algn="tl" rotWithShape="0">
              <a:prstClr val="black">
                <a:alpha val="40000"/>
              </a:prstClr>
            </a:outerShdw>
          </a:effectLst>
        </p:grpSpPr>
        <p:cxnSp>
          <p:nvCxnSpPr>
            <p:cNvPr id="63" name="62 Conector recto"/>
            <p:cNvCxnSpPr/>
            <p:nvPr/>
          </p:nvCxnSpPr>
          <p:spPr>
            <a:xfrm>
              <a:off x="1928794" y="3429000"/>
              <a:ext cx="2286016" cy="1000132"/>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1" name="60 CuadroTexto"/>
            <p:cNvSpPr txBox="1"/>
            <p:nvPr/>
          </p:nvSpPr>
          <p:spPr>
            <a:xfrm>
              <a:off x="3822354" y="4214818"/>
              <a:ext cx="673582"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a:effectLst>
                    <a:outerShdw blurRad="38100" dist="38100" dir="2700000" algn="tl">
                      <a:srgbClr val="000000">
                        <a:alpha val="43137"/>
                      </a:srgbClr>
                    </a:outerShdw>
                  </a:effectLst>
                  <a:latin typeface="+mj-lt"/>
                </a:rPr>
                <a:t>Simula</a:t>
              </a:r>
              <a:br>
                <a:rPr lang="es-ES" sz="1400">
                  <a:effectLst>
                    <a:outerShdw blurRad="38100" dist="38100" dir="2700000" algn="tl">
                      <a:srgbClr val="000000">
                        <a:alpha val="43137"/>
                      </a:srgbClr>
                    </a:outerShdw>
                  </a:effectLst>
                  <a:latin typeface="+mj-lt"/>
                </a:rPr>
              </a:br>
              <a:r>
                <a:rPr lang="es-ES" sz="1200">
                  <a:effectLst>
                    <a:outerShdw blurRad="38100" dist="38100" dir="2700000" algn="tl">
                      <a:srgbClr val="000000">
                        <a:alpha val="43137"/>
                      </a:srgbClr>
                    </a:outerShdw>
                  </a:effectLst>
                  <a:latin typeface="Cambria" pitchFamily="18" charset="0"/>
                </a:rPr>
                <a:t>1964</a:t>
              </a:r>
              <a:endParaRPr lang="es-ES" sz="1600">
                <a:effectLst>
                  <a:outerShdw blurRad="38100" dist="38100" dir="2700000" algn="tl">
                    <a:srgbClr val="000000">
                      <a:alpha val="43137"/>
                    </a:srgbClr>
                  </a:outerShdw>
                </a:effectLst>
                <a:latin typeface="Cambria" pitchFamily="18" charset="0"/>
              </a:endParaRPr>
            </a:p>
          </p:txBody>
        </p:sp>
      </p:grpSp>
      <p:grpSp>
        <p:nvGrpSpPr>
          <p:cNvPr id="341" name="340 Grupo"/>
          <p:cNvGrpSpPr/>
          <p:nvPr/>
        </p:nvGrpSpPr>
        <p:grpSpPr>
          <a:xfrm>
            <a:off x="6310315" y="3482791"/>
            <a:ext cx="1940439" cy="921071"/>
            <a:chOff x="4929190" y="3429000"/>
            <a:chExt cx="1940439" cy="921071"/>
          </a:xfrm>
          <a:effectLst>
            <a:outerShdw blurRad="50800" dist="38100" dir="2700000" algn="tl" rotWithShape="0">
              <a:prstClr val="black">
                <a:alpha val="40000"/>
              </a:prstClr>
            </a:outerShdw>
          </a:effectLst>
        </p:grpSpPr>
        <p:cxnSp>
          <p:nvCxnSpPr>
            <p:cNvPr id="113" name="112 Conector recto"/>
            <p:cNvCxnSpPr/>
            <p:nvPr/>
          </p:nvCxnSpPr>
          <p:spPr>
            <a:xfrm>
              <a:off x="4929190" y="3429000"/>
              <a:ext cx="1714512" cy="642942"/>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108 CuadroTexto"/>
            <p:cNvSpPr txBox="1"/>
            <p:nvPr/>
          </p:nvSpPr>
          <p:spPr>
            <a:xfrm>
              <a:off x="6345126" y="3857628"/>
              <a:ext cx="52450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a:effectLst>
                    <a:outerShdw blurRad="38100" dist="38100" dir="2700000" algn="tl">
                      <a:srgbClr val="000000">
                        <a:alpha val="43137"/>
                      </a:srgbClr>
                    </a:outerShdw>
                  </a:effectLst>
                  <a:latin typeface="+mj-lt"/>
                </a:rPr>
                <a:t>Ada</a:t>
              </a:r>
              <a:br>
                <a:rPr lang="es-ES" sz="1400">
                  <a:effectLst>
                    <a:outerShdw blurRad="38100" dist="38100" dir="2700000" algn="tl">
                      <a:srgbClr val="000000">
                        <a:alpha val="43137"/>
                      </a:srgbClr>
                    </a:outerShdw>
                  </a:effectLst>
                  <a:latin typeface="+mj-lt"/>
                </a:rPr>
              </a:br>
              <a:r>
                <a:rPr lang="es-ES" sz="1200">
                  <a:effectLst>
                    <a:outerShdw blurRad="38100" dist="38100" dir="2700000" algn="tl">
                      <a:srgbClr val="000000">
                        <a:alpha val="43137"/>
                      </a:srgbClr>
                    </a:outerShdw>
                  </a:effectLst>
                  <a:latin typeface="Cambria" pitchFamily="18" charset="0"/>
                </a:rPr>
                <a:t>1979</a:t>
              </a:r>
              <a:endParaRPr lang="es-ES" sz="1600">
                <a:effectLst>
                  <a:outerShdw blurRad="38100" dist="38100" dir="2700000" algn="tl">
                    <a:srgbClr val="000000">
                      <a:alpha val="43137"/>
                    </a:srgbClr>
                  </a:outerShdw>
                </a:effectLst>
                <a:latin typeface="Cambria" pitchFamily="18" charset="0"/>
              </a:endParaRPr>
            </a:p>
          </p:txBody>
        </p:sp>
      </p:grpSp>
      <p:grpSp>
        <p:nvGrpSpPr>
          <p:cNvPr id="337" name="336 Grupo"/>
          <p:cNvGrpSpPr/>
          <p:nvPr/>
        </p:nvGrpSpPr>
        <p:grpSpPr>
          <a:xfrm>
            <a:off x="5310183" y="2554097"/>
            <a:ext cx="1583249" cy="492443"/>
            <a:chOff x="3929058" y="2500306"/>
            <a:chExt cx="1583249" cy="492443"/>
          </a:xfrm>
          <a:effectLst>
            <a:outerShdw blurRad="50800" dist="38100" dir="2700000" algn="tl" rotWithShape="0">
              <a:prstClr val="black">
                <a:alpha val="40000"/>
              </a:prstClr>
            </a:outerShdw>
          </a:effectLst>
        </p:grpSpPr>
        <p:cxnSp>
          <p:nvCxnSpPr>
            <p:cNvPr id="106" name="105 Conector recto"/>
            <p:cNvCxnSpPr/>
            <p:nvPr/>
          </p:nvCxnSpPr>
          <p:spPr>
            <a:xfrm flipV="1">
              <a:off x="3929058" y="2714620"/>
              <a:ext cx="1285884" cy="71438"/>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4" name="103 CuadroTexto"/>
            <p:cNvSpPr txBox="1"/>
            <p:nvPr/>
          </p:nvSpPr>
          <p:spPr>
            <a:xfrm>
              <a:off x="4987804" y="2500306"/>
              <a:ext cx="52450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a:effectLst>
                    <a:outerShdw blurRad="38100" dist="38100" dir="2700000" algn="tl">
                      <a:srgbClr val="000000">
                        <a:alpha val="43137"/>
                      </a:srgbClr>
                    </a:outerShdw>
                  </a:effectLst>
                  <a:latin typeface="+mj-lt"/>
                </a:rPr>
                <a:t>C</a:t>
              </a:r>
              <a:br>
                <a:rPr lang="es-ES" sz="1400">
                  <a:effectLst>
                    <a:outerShdw blurRad="38100" dist="38100" dir="2700000" algn="tl">
                      <a:srgbClr val="000000">
                        <a:alpha val="43137"/>
                      </a:srgbClr>
                    </a:outerShdw>
                  </a:effectLst>
                  <a:latin typeface="+mj-lt"/>
                </a:rPr>
              </a:br>
              <a:r>
                <a:rPr lang="es-ES" sz="1200">
                  <a:effectLst>
                    <a:outerShdw blurRad="38100" dist="38100" dir="2700000" algn="tl">
                      <a:srgbClr val="000000">
                        <a:alpha val="43137"/>
                      </a:srgbClr>
                    </a:outerShdw>
                  </a:effectLst>
                  <a:latin typeface="Cambria" pitchFamily="18" charset="0"/>
                </a:rPr>
                <a:t>1971</a:t>
              </a:r>
              <a:endParaRPr lang="es-ES" sz="1600">
                <a:effectLst>
                  <a:outerShdw blurRad="38100" dist="38100" dir="2700000" algn="tl">
                    <a:srgbClr val="000000">
                      <a:alpha val="43137"/>
                    </a:srgbClr>
                  </a:outerShdw>
                </a:effectLst>
                <a:latin typeface="Cambria" pitchFamily="18" charset="0"/>
              </a:endParaRPr>
            </a:p>
          </p:txBody>
        </p:sp>
      </p:grpSp>
      <p:grpSp>
        <p:nvGrpSpPr>
          <p:cNvPr id="336" name="335 Grupo"/>
          <p:cNvGrpSpPr/>
          <p:nvPr/>
        </p:nvGrpSpPr>
        <p:grpSpPr>
          <a:xfrm>
            <a:off x="3381357" y="3268477"/>
            <a:ext cx="3244493" cy="492443"/>
            <a:chOff x="2000232" y="3214686"/>
            <a:chExt cx="3244493" cy="492443"/>
          </a:xfrm>
          <a:effectLst>
            <a:outerShdw blurRad="50800" dist="38100" dir="2700000" algn="tl" rotWithShape="0">
              <a:prstClr val="black">
                <a:alpha val="40000"/>
              </a:prstClr>
            </a:outerShdw>
          </a:effectLst>
        </p:grpSpPr>
        <p:cxnSp>
          <p:nvCxnSpPr>
            <p:cNvPr id="102" name="101 Conector recto"/>
            <p:cNvCxnSpPr/>
            <p:nvPr/>
          </p:nvCxnSpPr>
          <p:spPr>
            <a:xfrm>
              <a:off x="2000232" y="3429000"/>
              <a:ext cx="2928958" cy="0"/>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0" name="99 CuadroTexto"/>
            <p:cNvSpPr txBox="1"/>
            <p:nvPr/>
          </p:nvSpPr>
          <p:spPr>
            <a:xfrm>
              <a:off x="4611731" y="3214686"/>
              <a:ext cx="632994"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a:effectLst>
                    <a:outerShdw blurRad="38100" dist="38100" dir="2700000" algn="tl">
                      <a:srgbClr val="000000">
                        <a:alpha val="43137"/>
                      </a:srgbClr>
                    </a:outerShdw>
                  </a:effectLst>
                  <a:latin typeface="+mj-lt"/>
                </a:rPr>
                <a:t>Pascal</a:t>
              </a:r>
              <a:br>
                <a:rPr lang="es-ES" sz="1400">
                  <a:effectLst>
                    <a:outerShdw blurRad="38100" dist="38100" dir="2700000" algn="tl">
                      <a:srgbClr val="000000">
                        <a:alpha val="43137"/>
                      </a:srgbClr>
                    </a:outerShdw>
                  </a:effectLst>
                  <a:latin typeface="+mj-lt"/>
                </a:rPr>
              </a:br>
              <a:r>
                <a:rPr lang="es-ES" sz="1200">
                  <a:effectLst>
                    <a:outerShdw blurRad="38100" dist="38100" dir="2700000" algn="tl">
                      <a:srgbClr val="000000">
                        <a:alpha val="43137"/>
                      </a:srgbClr>
                    </a:outerShdw>
                  </a:effectLst>
                  <a:latin typeface="Cambria" pitchFamily="18" charset="0"/>
                </a:rPr>
                <a:t>1970</a:t>
              </a:r>
              <a:endParaRPr lang="es-ES" sz="1600">
                <a:effectLst>
                  <a:outerShdw blurRad="38100" dist="38100" dir="2700000" algn="tl">
                    <a:srgbClr val="000000">
                      <a:alpha val="43137"/>
                    </a:srgbClr>
                  </a:outerShdw>
                </a:effectLst>
                <a:latin typeface="Cambria" pitchFamily="18" charset="0"/>
              </a:endParaRPr>
            </a:p>
          </p:txBody>
        </p:sp>
      </p:grpSp>
      <p:grpSp>
        <p:nvGrpSpPr>
          <p:cNvPr id="331" name="330 Grupo"/>
          <p:cNvGrpSpPr/>
          <p:nvPr/>
        </p:nvGrpSpPr>
        <p:grpSpPr>
          <a:xfrm>
            <a:off x="3309919" y="2625534"/>
            <a:ext cx="2226191" cy="857256"/>
            <a:chOff x="1928794" y="2571744"/>
            <a:chExt cx="2226191" cy="857256"/>
          </a:xfrm>
          <a:effectLst>
            <a:outerShdw blurRad="50800" dist="38100" dir="2700000" algn="tl" rotWithShape="0">
              <a:prstClr val="black">
                <a:alpha val="40000"/>
              </a:prstClr>
            </a:outerShdw>
          </a:effectLst>
        </p:grpSpPr>
        <p:cxnSp>
          <p:nvCxnSpPr>
            <p:cNvPr id="56" name="55 Conector recto"/>
            <p:cNvCxnSpPr/>
            <p:nvPr/>
          </p:nvCxnSpPr>
          <p:spPr>
            <a:xfrm flipV="1">
              <a:off x="1928794" y="2786058"/>
              <a:ext cx="1928826" cy="642942"/>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54 CuadroTexto"/>
            <p:cNvSpPr txBox="1"/>
            <p:nvPr/>
          </p:nvSpPr>
          <p:spPr>
            <a:xfrm>
              <a:off x="3630482" y="2571744"/>
              <a:ext cx="52450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a:effectLst>
                    <a:outerShdw blurRad="38100" dist="38100" dir="2700000" algn="tl">
                      <a:srgbClr val="000000">
                        <a:alpha val="43137"/>
                      </a:srgbClr>
                    </a:outerShdw>
                  </a:effectLst>
                  <a:latin typeface="+mj-lt"/>
                </a:rPr>
                <a:t>CPL</a:t>
              </a:r>
              <a:br>
                <a:rPr lang="es-ES" sz="1400">
                  <a:effectLst>
                    <a:outerShdw blurRad="38100" dist="38100" dir="2700000" algn="tl">
                      <a:srgbClr val="000000">
                        <a:alpha val="43137"/>
                      </a:srgbClr>
                    </a:outerShdw>
                  </a:effectLst>
                  <a:latin typeface="+mj-lt"/>
                </a:rPr>
              </a:br>
              <a:r>
                <a:rPr lang="es-ES" sz="1200">
                  <a:effectLst>
                    <a:outerShdw blurRad="38100" dist="38100" dir="2700000" algn="tl">
                      <a:srgbClr val="000000">
                        <a:alpha val="43137"/>
                      </a:srgbClr>
                    </a:outerShdw>
                  </a:effectLst>
                  <a:latin typeface="Cambria" pitchFamily="18" charset="0"/>
                </a:rPr>
                <a:t>1963</a:t>
              </a:r>
              <a:endParaRPr lang="es-ES" sz="1600">
                <a:effectLst>
                  <a:outerShdw blurRad="38100" dist="38100" dir="2700000" algn="tl">
                    <a:srgbClr val="000000">
                      <a:alpha val="43137"/>
                    </a:srgbClr>
                  </a:outerShdw>
                </a:effectLst>
                <a:latin typeface="Cambria" pitchFamily="18" charset="0"/>
              </a:endParaRPr>
            </a:p>
          </p:txBody>
        </p:sp>
      </p:grpSp>
      <p:sp>
        <p:nvSpPr>
          <p:cNvPr id="67" name="66 CuadroTexto"/>
          <p:cNvSpPr txBox="1"/>
          <p:nvPr/>
        </p:nvSpPr>
        <p:spPr>
          <a:xfrm>
            <a:off x="3273979" y="1839717"/>
            <a:ext cx="689612"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a:effectLst>
                  <a:outerShdw blurRad="38100" dist="38100" dir="2700000" algn="tl">
                    <a:srgbClr val="000000">
                      <a:alpha val="43137"/>
                    </a:srgbClr>
                  </a:outerShdw>
                </a:effectLst>
                <a:latin typeface="+mj-lt"/>
              </a:rPr>
              <a:t>COBOL</a:t>
            </a:r>
            <a:br>
              <a:rPr lang="es-ES" sz="1400">
                <a:effectLst>
                  <a:outerShdw blurRad="38100" dist="38100" dir="2700000" algn="tl">
                    <a:srgbClr val="000000">
                      <a:alpha val="43137"/>
                    </a:srgbClr>
                  </a:outerShdw>
                </a:effectLst>
                <a:latin typeface="+mj-lt"/>
              </a:rPr>
            </a:br>
            <a:r>
              <a:rPr lang="es-ES" sz="1200">
                <a:effectLst>
                  <a:outerShdw blurRad="38100" dist="38100" dir="2700000" algn="tl">
                    <a:srgbClr val="000000">
                      <a:alpha val="43137"/>
                    </a:srgbClr>
                  </a:outerShdw>
                </a:effectLst>
                <a:latin typeface="Cambria" pitchFamily="18" charset="0"/>
              </a:rPr>
              <a:t>1959</a:t>
            </a:r>
            <a:endParaRPr lang="es-ES" sz="1600">
              <a:effectLst>
                <a:outerShdw blurRad="38100" dist="38100" dir="2700000" algn="tl">
                  <a:srgbClr val="000000">
                    <a:alpha val="43137"/>
                  </a:srgbClr>
                </a:outerShdw>
              </a:effectLst>
              <a:latin typeface="Cambria" pitchFamily="18" charset="0"/>
            </a:endParaRPr>
          </a:p>
        </p:txBody>
      </p:sp>
      <p:grpSp>
        <p:nvGrpSpPr>
          <p:cNvPr id="330" name="329 Grupo"/>
          <p:cNvGrpSpPr/>
          <p:nvPr/>
        </p:nvGrpSpPr>
        <p:grpSpPr>
          <a:xfrm>
            <a:off x="2309789" y="2625535"/>
            <a:ext cx="1348076" cy="1135384"/>
            <a:chOff x="928665" y="2571745"/>
            <a:chExt cx="1348076" cy="1135384"/>
          </a:xfrm>
          <a:effectLst>
            <a:outerShdw blurRad="50800" dist="38100" dir="2700000" algn="tl" rotWithShape="0">
              <a:prstClr val="black">
                <a:alpha val="40000"/>
              </a:prstClr>
            </a:outerShdw>
          </a:effectLst>
        </p:grpSpPr>
        <p:cxnSp>
          <p:nvCxnSpPr>
            <p:cNvPr id="33" name="32 Conector recto"/>
            <p:cNvCxnSpPr/>
            <p:nvPr/>
          </p:nvCxnSpPr>
          <p:spPr>
            <a:xfrm>
              <a:off x="928665" y="2571745"/>
              <a:ext cx="1000131" cy="928695"/>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26 CuadroTexto"/>
            <p:cNvSpPr txBox="1"/>
            <p:nvPr/>
          </p:nvSpPr>
          <p:spPr>
            <a:xfrm>
              <a:off x="1608866" y="3214686"/>
              <a:ext cx="667875"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a:effectLst>
                    <a:outerShdw blurRad="38100" dist="38100" dir="2700000" algn="tl">
                      <a:srgbClr val="000000">
                        <a:alpha val="43137"/>
                      </a:srgbClr>
                    </a:outerShdw>
                  </a:effectLst>
                  <a:latin typeface="+mj-lt"/>
                </a:rPr>
                <a:t>ALGOL</a:t>
              </a:r>
              <a:br>
                <a:rPr lang="es-ES" sz="1400">
                  <a:effectLst>
                    <a:outerShdw blurRad="38100" dist="38100" dir="2700000" algn="tl">
                      <a:srgbClr val="000000">
                        <a:alpha val="43137"/>
                      </a:srgbClr>
                    </a:outerShdw>
                  </a:effectLst>
                  <a:latin typeface="+mj-lt"/>
                </a:rPr>
              </a:br>
              <a:r>
                <a:rPr lang="es-ES" sz="1200">
                  <a:effectLst>
                    <a:outerShdw blurRad="38100" dist="38100" dir="2700000" algn="tl">
                      <a:srgbClr val="000000">
                        <a:alpha val="43137"/>
                      </a:srgbClr>
                    </a:outerShdw>
                  </a:effectLst>
                  <a:latin typeface="Cambria" pitchFamily="18" charset="0"/>
                </a:rPr>
                <a:t>1958</a:t>
              </a:r>
              <a:endParaRPr lang="es-ES" sz="1600">
                <a:effectLst>
                  <a:outerShdw blurRad="38100" dist="38100" dir="2700000" algn="tl">
                    <a:srgbClr val="000000">
                      <a:alpha val="43137"/>
                    </a:srgbClr>
                  </a:outerShdw>
                </a:effectLst>
                <a:latin typeface="Cambria" pitchFamily="18" charset="0"/>
              </a:endParaRPr>
            </a:p>
          </p:txBody>
        </p:sp>
      </p:grpSp>
      <p:sp>
        <p:nvSpPr>
          <p:cNvPr id="26" name="25 CuadroTexto"/>
          <p:cNvSpPr txBox="1"/>
          <p:nvPr/>
        </p:nvSpPr>
        <p:spPr>
          <a:xfrm>
            <a:off x="1903161" y="2411221"/>
            <a:ext cx="885049"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a:effectLst>
                  <a:outerShdw blurRad="38100" dist="38100" dir="2700000" algn="tl">
                    <a:srgbClr val="000000">
                      <a:alpha val="43137"/>
                    </a:srgbClr>
                  </a:outerShdw>
                </a:effectLst>
                <a:latin typeface="+mj-lt"/>
              </a:rPr>
              <a:t>FORTRAN</a:t>
            </a:r>
            <a:br>
              <a:rPr lang="es-ES" sz="1400">
                <a:effectLst>
                  <a:outerShdw blurRad="38100" dist="38100" dir="2700000" algn="tl">
                    <a:srgbClr val="000000">
                      <a:alpha val="43137"/>
                    </a:srgbClr>
                  </a:outerShdw>
                </a:effectLst>
                <a:latin typeface="+mj-lt"/>
              </a:rPr>
            </a:br>
            <a:r>
              <a:rPr lang="es-ES" sz="1200">
                <a:effectLst>
                  <a:outerShdw blurRad="38100" dist="38100" dir="2700000" algn="tl">
                    <a:srgbClr val="000000">
                      <a:alpha val="43137"/>
                    </a:srgbClr>
                  </a:outerShdw>
                </a:effectLst>
                <a:latin typeface="Cambria" pitchFamily="18" charset="0"/>
              </a:rPr>
              <a:t>1954</a:t>
            </a:r>
            <a:endParaRPr lang="es-ES" sz="1600">
              <a:effectLst>
                <a:outerShdw blurRad="38100" dist="38100" dir="2700000" algn="tl">
                  <a:srgbClr val="000000">
                    <a:alpha val="43137"/>
                  </a:srgbClr>
                </a:outerShdw>
              </a:effectLst>
              <a:latin typeface="Cambria" pitchFamily="18" charset="0"/>
            </a:endParaRPr>
          </a:p>
        </p:txBody>
      </p:sp>
      <p:sp>
        <p:nvSpPr>
          <p:cNvPr id="127" name="126 CuadroTexto"/>
          <p:cNvSpPr txBox="1"/>
          <p:nvPr/>
        </p:nvSpPr>
        <p:spPr>
          <a:xfrm>
            <a:off x="3082781" y="5340179"/>
            <a:ext cx="52450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err="1">
                <a:effectLst>
                  <a:outerShdw blurRad="38100" dist="38100" dir="2700000" algn="tl">
                    <a:srgbClr val="000000">
                      <a:alpha val="43137"/>
                    </a:srgbClr>
                  </a:outerShdw>
                </a:effectLst>
                <a:latin typeface="+mj-lt"/>
              </a:rPr>
              <a:t>Lisp</a:t>
            </a:r>
            <a:r>
              <a:rPr lang="es-ES" sz="1400">
                <a:effectLst>
                  <a:outerShdw blurRad="38100" dist="38100" dir="2700000" algn="tl">
                    <a:srgbClr val="000000">
                      <a:alpha val="43137"/>
                    </a:srgbClr>
                  </a:outerShdw>
                </a:effectLst>
                <a:latin typeface="+mj-lt"/>
              </a:rPr>
              <a:t/>
            </a:r>
            <a:br>
              <a:rPr lang="es-ES" sz="1400">
                <a:effectLst>
                  <a:outerShdw blurRad="38100" dist="38100" dir="2700000" algn="tl">
                    <a:srgbClr val="000000">
                      <a:alpha val="43137"/>
                    </a:srgbClr>
                  </a:outerShdw>
                </a:effectLst>
                <a:latin typeface="+mj-lt"/>
              </a:rPr>
            </a:br>
            <a:r>
              <a:rPr lang="es-ES" sz="1200">
                <a:effectLst>
                  <a:outerShdw blurRad="38100" dist="38100" dir="2700000" algn="tl">
                    <a:srgbClr val="000000">
                      <a:alpha val="43137"/>
                    </a:srgbClr>
                  </a:outerShdw>
                </a:effectLst>
                <a:latin typeface="Cambria" pitchFamily="18" charset="0"/>
              </a:rPr>
              <a:t>1958</a:t>
            </a:r>
            <a:endParaRPr lang="es-ES" sz="1600">
              <a:effectLst>
                <a:outerShdw blurRad="38100" dist="38100" dir="2700000" algn="tl">
                  <a:srgbClr val="000000">
                    <a:alpha val="43137"/>
                  </a:srgbClr>
                </a:outerShdw>
              </a:effectLst>
              <a:latin typeface="Cambria" pitchFamily="18" charset="0"/>
            </a:endParaRPr>
          </a:p>
        </p:txBody>
      </p:sp>
      <p:sp>
        <p:nvSpPr>
          <p:cNvPr id="81" name="Footer Placeholder 4"/>
          <p:cNvSpPr txBox="1">
            <a:spLocks/>
          </p:cNvSpPr>
          <p:nvPr/>
        </p:nvSpPr>
        <p:spPr>
          <a:xfrm>
            <a:off x="335360" y="6525344"/>
            <a:ext cx="5029200" cy="2286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mtClean="0">
                <a:solidFill>
                  <a:schemeClr val="bg1"/>
                </a:solidFill>
              </a:rPr>
              <a:t>ISFT n151 – Algoritmos y Estructuras de Datos</a:t>
            </a:r>
            <a:endParaRPr lang="es-ES">
              <a:solidFill>
                <a:schemeClr val="bg1"/>
              </a:solidFill>
            </a:endParaRPr>
          </a:p>
        </p:txBody>
      </p:sp>
    </p:spTree>
    <p:extLst>
      <p:ext uri="{BB962C8B-B14F-4D97-AF65-F5344CB8AC3E}">
        <p14:creationId xmlns="" xmlns:p14="http://schemas.microsoft.com/office/powerpoint/2010/main" val="2634805530"/>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1000"/>
                                        <p:tgtEl>
                                          <p:spTgt spid="26"/>
                                        </p:tgtEl>
                                      </p:cBhvr>
                                    </p:animEffect>
                                  </p:childTnLst>
                                </p:cTn>
                              </p:par>
                            </p:childTnLst>
                          </p:cTn>
                        </p:par>
                        <p:par>
                          <p:cTn id="8" fill="hold">
                            <p:stCondLst>
                              <p:cond delay="1000"/>
                            </p:stCondLst>
                            <p:childTnLst>
                              <p:par>
                                <p:cTn id="9" presetID="22" presetClass="entr" presetSubtype="8" fill="hold" nodeType="afterEffect">
                                  <p:stCondLst>
                                    <p:cond delay="2000"/>
                                  </p:stCondLst>
                                  <p:childTnLst>
                                    <p:set>
                                      <p:cBhvr>
                                        <p:cTn id="10" dur="1" fill="hold">
                                          <p:stCondLst>
                                            <p:cond delay="0"/>
                                          </p:stCondLst>
                                        </p:cTn>
                                        <p:tgtEl>
                                          <p:spTgt spid="330"/>
                                        </p:tgtEl>
                                        <p:attrNameLst>
                                          <p:attrName>style.visibility</p:attrName>
                                        </p:attrNameLst>
                                      </p:cBhvr>
                                      <p:to>
                                        <p:strVal val="visible"/>
                                      </p:to>
                                    </p:set>
                                    <p:animEffect transition="in" filter="wipe(left)">
                                      <p:cBhvr>
                                        <p:cTn id="11" dur="1000"/>
                                        <p:tgtEl>
                                          <p:spTgt spid="330"/>
                                        </p:tgtEl>
                                      </p:cBhvr>
                                    </p:animEffect>
                                  </p:childTnLst>
                                </p:cTn>
                              </p:par>
                            </p:childTnLst>
                          </p:cTn>
                        </p:par>
                        <p:par>
                          <p:cTn id="12" fill="hold">
                            <p:stCondLst>
                              <p:cond delay="4000"/>
                            </p:stCondLst>
                            <p:childTnLst>
                              <p:par>
                                <p:cTn id="13" presetID="22" presetClass="entr" presetSubtype="8" fill="hold" grpId="0" nodeType="afterEffect">
                                  <p:stCondLst>
                                    <p:cond delay="2000"/>
                                  </p:stCondLst>
                                  <p:childTnLst>
                                    <p:set>
                                      <p:cBhvr>
                                        <p:cTn id="14" dur="1" fill="hold">
                                          <p:stCondLst>
                                            <p:cond delay="0"/>
                                          </p:stCondLst>
                                        </p:cTn>
                                        <p:tgtEl>
                                          <p:spTgt spid="127"/>
                                        </p:tgtEl>
                                        <p:attrNameLst>
                                          <p:attrName>style.visibility</p:attrName>
                                        </p:attrNameLst>
                                      </p:cBhvr>
                                      <p:to>
                                        <p:strVal val="visible"/>
                                      </p:to>
                                    </p:set>
                                    <p:animEffect transition="in" filter="wipe(left)">
                                      <p:cBhvr>
                                        <p:cTn id="15" dur="1000"/>
                                        <p:tgtEl>
                                          <p:spTgt spid="127"/>
                                        </p:tgtEl>
                                      </p:cBhvr>
                                    </p:animEffect>
                                  </p:childTnLst>
                                </p:cTn>
                              </p:par>
                            </p:childTnLst>
                          </p:cTn>
                        </p:par>
                        <p:par>
                          <p:cTn id="16" fill="hold">
                            <p:stCondLst>
                              <p:cond delay="7000"/>
                            </p:stCondLst>
                            <p:childTnLst>
                              <p:par>
                                <p:cTn id="17" presetID="22" presetClass="entr" presetSubtype="8" fill="hold" grpId="0" nodeType="afterEffect">
                                  <p:stCondLst>
                                    <p:cond delay="2000"/>
                                  </p:stCondLst>
                                  <p:childTnLst>
                                    <p:set>
                                      <p:cBhvr>
                                        <p:cTn id="18" dur="1" fill="hold">
                                          <p:stCondLst>
                                            <p:cond delay="0"/>
                                          </p:stCondLst>
                                        </p:cTn>
                                        <p:tgtEl>
                                          <p:spTgt spid="67"/>
                                        </p:tgtEl>
                                        <p:attrNameLst>
                                          <p:attrName>style.visibility</p:attrName>
                                        </p:attrNameLst>
                                      </p:cBhvr>
                                      <p:to>
                                        <p:strVal val="visible"/>
                                      </p:to>
                                    </p:set>
                                    <p:animEffect transition="in" filter="wipe(left)">
                                      <p:cBhvr>
                                        <p:cTn id="19" dur="1000"/>
                                        <p:tgtEl>
                                          <p:spTgt spid="67"/>
                                        </p:tgtEl>
                                      </p:cBhvr>
                                    </p:animEffect>
                                  </p:childTnLst>
                                </p:cTn>
                              </p:par>
                            </p:childTnLst>
                          </p:cTn>
                        </p:par>
                        <p:par>
                          <p:cTn id="20" fill="hold">
                            <p:stCondLst>
                              <p:cond delay="10000"/>
                            </p:stCondLst>
                            <p:childTnLst>
                              <p:par>
                                <p:cTn id="21" presetID="22" presetClass="entr" presetSubtype="8" fill="hold" nodeType="afterEffect">
                                  <p:stCondLst>
                                    <p:cond delay="2000"/>
                                  </p:stCondLst>
                                  <p:childTnLst>
                                    <p:set>
                                      <p:cBhvr>
                                        <p:cTn id="22" dur="1" fill="hold">
                                          <p:stCondLst>
                                            <p:cond delay="0"/>
                                          </p:stCondLst>
                                        </p:cTn>
                                        <p:tgtEl>
                                          <p:spTgt spid="331"/>
                                        </p:tgtEl>
                                        <p:attrNameLst>
                                          <p:attrName>style.visibility</p:attrName>
                                        </p:attrNameLst>
                                      </p:cBhvr>
                                      <p:to>
                                        <p:strVal val="visible"/>
                                      </p:to>
                                    </p:set>
                                    <p:animEffect transition="in" filter="wipe(left)">
                                      <p:cBhvr>
                                        <p:cTn id="23" dur="1000"/>
                                        <p:tgtEl>
                                          <p:spTgt spid="331"/>
                                        </p:tgtEl>
                                      </p:cBhvr>
                                    </p:animEffect>
                                  </p:childTnLst>
                                </p:cTn>
                              </p:par>
                            </p:childTnLst>
                          </p:cTn>
                        </p:par>
                        <p:par>
                          <p:cTn id="24" fill="hold">
                            <p:stCondLst>
                              <p:cond delay="13000"/>
                            </p:stCondLst>
                            <p:childTnLst>
                              <p:par>
                                <p:cTn id="25" presetID="22" presetClass="entr" presetSubtype="8" fill="hold" nodeType="afterEffect">
                                  <p:stCondLst>
                                    <p:cond delay="2000"/>
                                  </p:stCondLst>
                                  <p:childTnLst>
                                    <p:set>
                                      <p:cBhvr>
                                        <p:cTn id="26" dur="1" fill="hold">
                                          <p:stCondLst>
                                            <p:cond delay="0"/>
                                          </p:stCondLst>
                                        </p:cTn>
                                        <p:tgtEl>
                                          <p:spTgt spid="332"/>
                                        </p:tgtEl>
                                        <p:attrNameLst>
                                          <p:attrName>style.visibility</p:attrName>
                                        </p:attrNameLst>
                                      </p:cBhvr>
                                      <p:to>
                                        <p:strVal val="visible"/>
                                      </p:to>
                                    </p:set>
                                    <p:animEffect transition="in" filter="wipe(left)">
                                      <p:cBhvr>
                                        <p:cTn id="27" dur="1000"/>
                                        <p:tgtEl>
                                          <p:spTgt spid="332"/>
                                        </p:tgtEl>
                                      </p:cBhvr>
                                    </p:animEffect>
                                  </p:childTnLst>
                                </p:cTn>
                              </p:par>
                            </p:childTnLst>
                          </p:cTn>
                        </p:par>
                        <p:par>
                          <p:cTn id="28" fill="hold">
                            <p:stCondLst>
                              <p:cond delay="16000"/>
                            </p:stCondLst>
                            <p:childTnLst>
                              <p:par>
                                <p:cTn id="29" presetID="22" presetClass="entr" presetSubtype="8" fill="hold" nodeType="afterEffect">
                                  <p:stCondLst>
                                    <p:cond delay="2000"/>
                                  </p:stCondLst>
                                  <p:childTnLst>
                                    <p:set>
                                      <p:cBhvr>
                                        <p:cTn id="30" dur="1" fill="hold">
                                          <p:stCondLst>
                                            <p:cond delay="0"/>
                                          </p:stCondLst>
                                        </p:cTn>
                                        <p:tgtEl>
                                          <p:spTgt spid="333"/>
                                        </p:tgtEl>
                                        <p:attrNameLst>
                                          <p:attrName>style.visibility</p:attrName>
                                        </p:attrNameLst>
                                      </p:cBhvr>
                                      <p:to>
                                        <p:strVal val="visible"/>
                                      </p:to>
                                    </p:set>
                                    <p:animEffect transition="in" filter="wipe(left)">
                                      <p:cBhvr>
                                        <p:cTn id="31" dur="1000"/>
                                        <p:tgtEl>
                                          <p:spTgt spid="333"/>
                                        </p:tgtEl>
                                      </p:cBhvr>
                                    </p:animEffect>
                                  </p:childTnLst>
                                </p:cTn>
                              </p:par>
                            </p:childTnLst>
                          </p:cTn>
                        </p:par>
                        <p:par>
                          <p:cTn id="32" fill="hold">
                            <p:stCondLst>
                              <p:cond delay="19000"/>
                            </p:stCondLst>
                            <p:childTnLst>
                              <p:par>
                                <p:cTn id="33" presetID="22" presetClass="entr" presetSubtype="8" fill="hold" nodeType="afterEffect">
                                  <p:stCondLst>
                                    <p:cond delay="2000"/>
                                  </p:stCondLst>
                                  <p:childTnLst>
                                    <p:set>
                                      <p:cBhvr>
                                        <p:cTn id="34" dur="1" fill="hold">
                                          <p:stCondLst>
                                            <p:cond delay="0"/>
                                          </p:stCondLst>
                                        </p:cTn>
                                        <p:tgtEl>
                                          <p:spTgt spid="334"/>
                                        </p:tgtEl>
                                        <p:attrNameLst>
                                          <p:attrName>style.visibility</p:attrName>
                                        </p:attrNameLst>
                                      </p:cBhvr>
                                      <p:to>
                                        <p:strVal val="visible"/>
                                      </p:to>
                                    </p:set>
                                    <p:animEffect transition="in" filter="wipe(left)">
                                      <p:cBhvr>
                                        <p:cTn id="35" dur="1000"/>
                                        <p:tgtEl>
                                          <p:spTgt spid="334"/>
                                        </p:tgtEl>
                                      </p:cBhvr>
                                    </p:animEffect>
                                  </p:childTnLst>
                                </p:cTn>
                              </p:par>
                            </p:childTnLst>
                          </p:cTn>
                        </p:par>
                        <p:par>
                          <p:cTn id="36" fill="hold">
                            <p:stCondLst>
                              <p:cond delay="22000"/>
                            </p:stCondLst>
                            <p:childTnLst>
                              <p:par>
                                <p:cTn id="37" presetID="22" presetClass="entr" presetSubtype="8" fill="hold" nodeType="afterEffect">
                                  <p:stCondLst>
                                    <p:cond delay="2000"/>
                                  </p:stCondLst>
                                  <p:childTnLst>
                                    <p:set>
                                      <p:cBhvr>
                                        <p:cTn id="38" dur="1" fill="hold">
                                          <p:stCondLst>
                                            <p:cond delay="0"/>
                                          </p:stCondLst>
                                        </p:cTn>
                                        <p:tgtEl>
                                          <p:spTgt spid="335"/>
                                        </p:tgtEl>
                                        <p:attrNameLst>
                                          <p:attrName>style.visibility</p:attrName>
                                        </p:attrNameLst>
                                      </p:cBhvr>
                                      <p:to>
                                        <p:strVal val="visible"/>
                                      </p:to>
                                    </p:set>
                                    <p:animEffect transition="in" filter="wipe(left)">
                                      <p:cBhvr>
                                        <p:cTn id="39" dur="1000"/>
                                        <p:tgtEl>
                                          <p:spTgt spid="335"/>
                                        </p:tgtEl>
                                      </p:cBhvr>
                                    </p:animEffect>
                                  </p:childTnLst>
                                </p:cTn>
                              </p:par>
                            </p:childTnLst>
                          </p:cTn>
                        </p:par>
                        <p:par>
                          <p:cTn id="40" fill="hold">
                            <p:stCondLst>
                              <p:cond delay="25000"/>
                            </p:stCondLst>
                            <p:childTnLst>
                              <p:par>
                                <p:cTn id="41" presetID="22" presetClass="entr" presetSubtype="8" fill="hold" nodeType="afterEffect">
                                  <p:stCondLst>
                                    <p:cond delay="2000"/>
                                  </p:stCondLst>
                                  <p:childTnLst>
                                    <p:set>
                                      <p:cBhvr>
                                        <p:cTn id="42" dur="1" fill="hold">
                                          <p:stCondLst>
                                            <p:cond delay="0"/>
                                          </p:stCondLst>
                                        </p:cTn>
                                        <p:tgtEl>
                                          <p:spTgt spid="336"/>
                                        </p:tgtEl>
                                        <p:attrNameLst>
                                          <p:attrName>style.visibility</p:attrName>
                                        </p:attrNameLst>
                                      </p:cBhvr>
                                      <p:to>
                                        <p:strVal val="visible"/>
                                      </p:to>
                                    </p:set>
                                    <p:animEffect transition="in" filter="wipe(left)">
                                      <p:cBhvr>
                                        <p:cTn id="43" dur="1000"/>
                                        <p:tgtEl>
                                          <p:spTgt spid="336"/>
                                        </p:tgtEl>
                                      </p:cBhvr>
                                    </p:animEffect>
                                  </p:childTnLst>
                                </p:cTn>
                              </p:par>
                            </p:childTnLst>
                          </p:cTn>
                        </p:par>
                        <p:par>
                          <p:cTn id="44" fill="hold">
                            <p:stCondLst>
                              <p:cond delay="28000"/>
                            </p:stCondLst>
                            <p:childTnLst>
                              <p:par>
                                <p:cTn id="45" presetID="22" presetClass="entr" presetSubtype="8" fill="hold" grpId="0" nodeType="afterEffect">
                                  <p:stCondLst>
                                    <p:cond delay="2000"/>
                                  </p:stCondLst>
                                  <p:childTnLst>
                                    <p:set>
                                      <p:cBhvr>
                                        <p:cTn id="46" dur="1" fill="hold">
                                          <p:stCondLst>
                                            <p:cond delay="0"/>
                                          </p:stCondLst>
                                        </p:cTn>
                                        <p:tgtEl>
                                          <p:spTgt spid="354"/>
                                        </p:tgtEl>
                                        <p:attrNameLst>
                                          <p:attrName>style.visibility</p:attrName>
                                        </p:attrNameLst>
                                      </p:cBhvr>
                                      <p:to>
                                        <p:strVal val="visible"/>
                                      </p:to>
                                    </p:set>
                                    <p:animEffect transition="in" filter="wipe(left)">
                                      <p:cBhvr>
                                        <p:cTn id="47" dur="1000"/>
                                        <p:tgtEl>
                                          <p:spTgt spid="354"/>
                                        </p:tgtEl>
                                      </p:cBhvr>
                                    </p:animEffect>
                                  </p:childTnLst>
                                </p:cTn>
                              </p:par>
                            </p:childTnLst>
                          </p:cTn>
                        </p:par>
                        <p:par>
                          <p:cTn id="48" fill="hold">
                            <p:stCondLst>
                              <p:cond delay="31000"/>
                            </p:stCondLst>
                            <p:childTnLst>
                              <p:par>
                                <p:cTn id="49" presetID="22" presetClass="entr" presetSubtype="8" fill="hold" nodeType="afterEffect">
                                  <p:stCondLst>
                                    <p:cond delay="2000"/>
                                  </p:stCondLst>
                                  <p:childTnLst>
                                    <p:set>
                                      <p:cBhvr>
                                        <p:cTn id="50" dur="1" fill="hold">
                                          <p:stCondLst>
                                            <p:cond delay="0"/>
                                          </p:stCondLst>
                                        </p:cTn>
                                        <p:tgtEl>
                                          <p:spTgt spid="337"/>
                                        </p:tgtEl>
                                        <p:attrNameLst>
                                          <p:attrName>style.visibility</p:attrName>
                                        </p:attrNameLst>
                                      </p:cBhvr>
                                      <p:to>
                                        <p:strVal val="visible"/>
                                      </p:to>
                                    </p:set>
                                    <p:animEffect transition="in" filter="wipe(left)">
                                      <p:cBhvr>
                                        <p:cTn id="51" dur="1000"/>
                                        <p:tgtEl>
                                          <p:spTgt spid="337"/>
                                        </p:tgtEl>
                                      </p:cBhvr>
                                    </p:animEffect>
                                  </p:childTnLst>
                                </p:cTn>
                              </p:par>
                            </p:childTnLst>
                          </p:cTn>
                        </p:par>
                        <p:par>
                          <p:cTn id="52" fill="hold">
                            <p:stCondLst>
                              <p:cond delay="34000"/>
                            </p:stCondLst>
                            <p:childTnLst>
                              <p:par>
                                <p:cTn id="53" presetID="22" presetClass="entr" presetSubtype="8" fill="hold" nodeType="afterEffect">
                                  <p:stCondLst>
                                    <p:cond delay="2000"/>
                                  </p:stCondLst>
                                  <p:childTnLst>
                                    <p:set>
                                      <p:cBhvr>
                                        <p:cTn id="54" dur="1" fill="hold">
                                          <p:stCondLst>
                                            <p:cond delay="0"/>
                                          </p:stCondLst>
                                        </p:cTn>
                                        <p:tgtEl>
                                          <p:spTgt spid="338"/>
                                        </p:tgtEl>
                                        <p:attrNameLst>
                                          <p:attrName>style.visibility</p:attrName>
                                        </p:attrNameLst>
                                      </p:cBhvr>
                                      <p:to>
                                        <p:strVal val="visible"/>
                                      </p:to>
                                    </p:set>
                                    <p:animEffect transition="in" filter="wipe(left)">
                                      <p:cBhvr>
                                        <p:cTn id="55" dur="1000"/>
                                        <p:tgtEl>
                                          <p:spTgt spid="338"/>
                                        </p:tgtEl>
                                      </p:cBhvr>
                                    </p:animEffect>
                                  </p:childTnLst>
                                </p:cTn>
                              </p:par>
                            </p:childTnLst>
                          </p:cTn>
                        </p:par>
                        <p:par>
                          <p:cTn id="56" fill="hold">
                            <p:stCondLst>
                              <p:cond delay="37000"/>
                            </p:stCondLst>
                            <p:childTnLst>
                              <p:par>
                                <p:cTn id="57" presetID="22" presetClass="entr" presetSubtype="8" fill="hold" nodeType="afterEffect">
                                  <p:stCondLst>
                                    <p:cond delay="2000"/>
                                  </p:stCondLst>
                                  <p:childTnLst>
                                    <p:set>
                                      <p:cBhvr>
                                        <p:cTn id="58" dur="1" fill="hold">
                                          <p:stCondLst>
                                            <p:cond delay="0"/>
                                          </p:stCondLst>
                                        </p:cTn>
                                        <p:tgtEl>
                                          <p:spTgt spid="339"/>
                                        </p:tgtEl>
                                        <p:attrNameLst>
                                          <p:attrName>style.visibility</p:attrName>
                                        </p:attrNameLst>
                                      </p:cBhvr>
                                      <p:to>
                                        <p:strVal val="visible"/>
                                      </p:to>
                                    </p:set>
                                    <p:animEffect transition="in" filter="wipe(left)">
                                      <p:cBhvr>
                                        <p:cTn id="59" dur="1000"/>
                                        <p:tgtEl>
                                          <p:spTgt spid="339"/>
                                        </p:tgtEl>
                                      </p:cBhvr>
                                    </p:animEffect>
                                  </p:childTnLst>
                                </p:cTn>
                              </p:par>
                            </p:childTnLst>
                          </p:cTn>
                        </p:par>
                        <p:par>
                          <p:cTn id="60" fill="hold">
                            <p:stCondLst>
                              <p:cond delay="40000"/>
                            </p:stCondLst>
                            <p:childTnLst>
                              <p:par>
                                <p:cTn id="61" presetID="22" presetClass="entr" presetSubtype="8" fill="hold" nodeType="afterEffect">
                                  <p:stCondLst>
                                    <p:cond delay="2000"/>
                                  </p:stCondLst>
                                  <p:childTnLst>
                                    <p:set>
                                      <p:cBhvr>
                                        <p:cTn id="62" dur="1" fill="hold">
                                          <p:stCondLst>
                                            <p:cond delay="0"/>
                                          </p:stCondLst>
                                        </p:cTn>
                                        <p:tgtEl>
                                          <p:spTgt spid="340"/>
                                        </p:tgtEl>
                                        <p:attrNameLst>
                                          <p:attrName>style.visibility</p:attrName>
                                        </p:attrNameLst>
                                      </p:cBhvr>
                                      <p:to>
                                        <p:strVal val="visible"/>
                                      </p:to>
                                    </p:set>
                                    <p:animEffect transition="in" filter="wipe(left)">
                                      <p:cBhvr>
                                        <p:cTn id="63" dur="1000"/>
                                        <p:tgtEl>
                                          <p:spTgt spid="340"/>
                                        </p:tgtEl>
                                      </p:cBhvr>
                                    </p:animEffect>
                                  </p:childTnLst>
                                </p:cTn>
                              </p:par>
                            </p:childTnLst>
                          </p:cTn>
                        </p:par>
                        <p:par>
                          <p:cTn id="64" fill="hold">
                            <p:stCondLst>
                              <p:cond delay="43000"/>
                            </p:stCondLst>
                            <p:childTnLst>
                              <p:par>
                                <p:cTn id="65" presetID="22" presetClass="entr" presetSubtype="8" fill="hold" nodeType="afterEffect">
                                  <p:stCondLst>
                                    <p:cond delay="2000"/>
                                  </p:stCondLst>
                                  <p:childTnLst>
                                    <p:set>
                                      <p:cBhvr>
                                        <p:cTn id="66" dur="1" fill="hold">
                                          <p:stCondLst>
                                            <p:cond delay="0"/>
                                          </p:stCondLst>
                                        </p:cTn>
                                        <p:tgtEl>
                                          <p:spTgt spid="341"/>
                                        </p:tgtEl>
                                        <p:attrNameLst>
                                          <p:attrName>style.visibility</p:attrName>
                                        </p:attrNameLst>
                                      </p:cBhvr>
                                      <p:to>
                                        <p:strVal val="visible"/>
                                      </p:to>
                                    </p:set>
                                    <p:animEffect transition="in" filter="wipe(left)">
                                      <p:cBhvr>
                                        <p:cTn id="67" dur="1000"/>
                                        <p:tgtEl>
                                          <p:spTgt spid="341"/>
                                        </p:tgtEl>
                                      </p:cBhvr>
                                    </p:animEffect>
                                  </p:childTnLst>
                                </p:cTn>
                              </p:par>
                            </p:childTnLst>
                          </p:cTn>
                        </p:par>
                        <p:par>
                          <p:cTn id="68" fill="hold">
                            <p:stCondLst>
                              <p:cond delay="46000"/>
                            </p:stCondLst>
                            <p:childTnLst>
                              <p:par>
                                <p:cTn id="69" presetID="22" presetClass="entr" presetSubtype="8" fill="hold" nodeType="afterEffect">
                                  <p:stCondLst>
                                    <p:cond delay="2000"/>
                                  </p:stCondLst>
                                  <p:childTnLst>
                                    <p:set>
                                      <p:cBhvr>
                                        <p:cTn id="70" dur="1" fill="hold">
                                          <p:stCondLst>
                                            <p:cond delay="0"/>
                                          </p:stCondLst>
                                        </p:cTn>
                                        <p:tgtEl>
                                          <p:spTgt spid="342"/>
                                        </p:tgtEl>
                                        <p:attrNameLst>
                                          <p:attrName>style.visibility</p:attrName>
                                        </p:attrNameLst>
                                      </p:cBhvr>
                                      <p:to>
                                        <p:strVal val="visible"/>
                                      </p:to>
                                    </p:set>
                                    <p:animEffect transition="in" filter="wipe(left)">
                                      <p:cBhvr>
                                        <p:cTn id="71" dur="1000"/>
                                        <p:tgtEl>
                                          <p:spTgt spid="342"/>
                                        </p:tgtEl>
                                      </p:cBhvr>
                                    </p:animEffect>
                                  </p:childTnLst>
                                </p:cTn>
                              </p:par>
                            </p:childTnLst>
                          </p:cTn>
                        </p:par>
                        <p:par>
                          <p:cTn id="72" fill="hold">
                            <p:stCondLst>
                              <p:cond delay="49000"/>
                            </p:stCondLst>
                            <p:childTnLst>
                              <p:par>
                                <p:cTn id="73" presetID="22" presetClass="entr" presetSubtype="8" fill="hold" nodeType="afterEffect">
                                  <p:stCondLst>
                                    <p:cond delay="2000"/>
                                  </p:stCondLst>
                                  <p:childTnLst>
                                    <p:set>
                                      <p:cBhvr>
                                        <p:cTn id="74" dur="1" fill="hold">
                                          <p:stCondLst>
                                            <p:cond delay="0"/>
                                          </p:stCondLst>
                                        </p:cTn>
                                        <p:tgtEl>
                                          <p:spTgt spid="343"/>
                                        </p:tgtEl>
                                        <p:attrNameLst>
                                          <p:attrName>style.visibility</p:attrName>
                                        </p:attrNameLst>
                                      </p:cBhvr>
                                      <p:to>
                                        <p:strVal val="visible"/>
                                      </p:to>
                                    </p:set>
                                    <p:animEffect transition="in" filter="wipe(left)">
                                      <p:cBhvr>
                                        <p:cTn id="75" dur="1000"/>
                                        <p:tgtEl>
                                          <p:spTgt spid="343"/>
                                        </p:tgtEl>
                                      </p:cBhvr>
                                    </p:animEffect>
                                  </p:childTnLst>
                                </p:cTn>
                              </p:par>
                            </p:childTnLst>
                          </p:cTn>
                        </p:par>
                        <p:par>
                          <p:cTn id="76" fill="hold">
                            <p:stCondLst>
                              <p:cond delay="52000"/>
                            </p:stCondLst>
                            <p:childTnLst>
                              <p:par>
                                <p:cTn id="77" presetID="22" presetClass="entr" presetSubtype="8" fill="hold" grpId="0" nodeType="afterEffect">
                                  <p:stCondLst>
                                    <p:cond delay="2000"/>
                                  </p:stCondLst>
                                  <p:childTnLst>
                                    <p:set>
                                      <p:cBhvr>
                                        <p:cTn id="78" dur="1" fill="hold">
                                          <p:stCondLst>
                                            <p:cond delay="0"/>
                                          </p:stCondLst>
                                        </p:cTn>
                                        <p:tgtEl>
                                          <p:spTgt spid="356"/>
                                        </p:tgtEl>
                                        <p:attrNameLst>
                                          <p:attrName>style.visibility</p:attrName>
                                        </p:attrNameLst>
                                      </p:cBhvr>
                                      <p:to>
                                        <p:strVal val="visible"/>
                                      </p:to>
                                    </p:set>
                                    <p:animEffect transition="in" filter="wipe(left)">
                                      <p:cBhvr>
                                        <p:cTn id="79" dur="1000"/>
                                        <p:tgtEl>
                                          <p:spTgt spid="356"/>
                                        </p:tgtEl>
                                      </p:cBhvr>
                                    </p:animEffect>
                                  </p:childTnLst>
                                </p:cTn>
                              </p:par>
                            </p:childTnLst>
                          </p:cTn>
                        </p:par>
                        <p:par>
                          <p:cTn id="80" fill="hold">
                            <p:stCondLst>
                              <p:cond delay="55000"/>
                            </p:stCondLst>
                            <p:childTnLst>
                              <p:par>
                                <p:cTn id="81" presetID="22" presetClass="entr" presetSubtype="8" fill="hold" nodeType="afterEffect">
                                  <p:stCondLst>
                                    <p:cond delay="2000"/>
                                  </p:stCondLst>
                                  <p:childTnLst>
                                    <p:set>
                                      <p:cBhvr>
                                        <p:cTn id="82" dur="1" fill="hold">
                                          <p:stCondLst>
                                            <p:cond delay="0"/>
                                          </p:stCondLst>
                                        </p:cTn>
                                        <p:tgtEl>
                                          <p:spTgt spid="344"/>
                                        </p:tgtEl>
                                        <p:attrNameLst>
                                          <p:attrName>style.visibility</p:attrName>
                                        </p:attrNameLst>
                                      </p:cBhvr>
                                      <p:to>
                                        <p:strVal val="visible"/>
                                      </p:to>
                                    </p:set>
                                    <p:animEffect transition="in" filter="wipe(left)">
                                      <p:cBhvr>
                                        <p:cTn id="83" dur="1000"/>
                                        <p:tgtEl>
                                          <p:spTgt spid="344"/>
                                        </p:tgtEl>
                                      </p:cBhvr>
                                    </p:animEffect>
                                  </p:childTnLst>
                                </p:cTn>
                              </p:par>
                            </p:childTnLst>
                          </p:cTn>
                        </p:par>
                        <p:par>
                          <p:cTn id="84" fill="hold">
                            <p:stCondLst>
                              <p:cond delay="58000"/>
                            </p:stCondLst>
                            <p:childTnLst>
                              <p:par>
                                <p:cTn id="85" presetID="22" presetClass="entr" presetSubtype="8" fill="hold" nodeType="afterEffect">
                                  <p:stCondLst>
                                    <p:cond delay="2000"/>
                                  </p:stCondLst>
                                  <p:childTnLst>
                                    <p:set>
                                      <p:cBhvr>
                                        <p:cTn id="86" dur="1" fill="hold">
                                          <p:stCondLst>
                                            <p:cond delay="0"/>
                                          </p:stCondLst>
                                        </p:cTn>
                                        <p:tgtEl>
                                          <p:spTgt spid="345"/>
                                        </p:tgtEl>
                                        <p:attrNameLst>
                                          <p:attrName>style.visibility</p:attrName>
                                        </p:attrNameLst>
                                      </p:cBhvr>
                                      <p:to>
                                        <p:strVal val="visible"/>
                                      </p:to>
                                    </p:set>
                                    <p:animEffect transition="in" filter="wipe(left)">
                                      <p:cBhvr>
                                        <p:cTn id="87" dur="1000"/>
                                        <p:tgtEl>
                                          <p:spTgt spid="345"/>
                                        </p:tgtEl>
                                      </p:cBhvr>
                                    </p:animEffect>
                                  </p:childTnLst>
                                </p:cTn>
                              </p:par>
                            </p:childTnLst>
                          </p:cTn>
                        </p:par>
                        <p:par>
                          <p:cTn id="88" fill="hold">
                            <p:stCondLst>
                              <p:cond delay="61000"/>
                            </p:stCondLst>
                            <p:childTnLst>
                              <p:par>
                                <p:cTn id="89" presetID="22" presetClass="entr" presetSubtype="8" fill="hold" nodeType="afterEffect">
                                  <p:stCondLst>
                                    <p:cond delay="2000"/>
                                  </p:stCondLst>
                                  <p:childTnLst>
                                    <p:set>
                                      <p:cBhvr>
                                        <p:cTn id="90" dur="1" fill="hold">
                                          <p:stCondLst>
                                            <p:cond delay="0"/>
                                          </p:stCondLst>
                                        </p:cTn>
                                        <p:tgtEl>
                                          <p:spTgt spid="346"/>
                                        </p:tgtEl>
                                        <p:attrNameLst>
                                          <p:attrName>style.visibility</p:attrName>
                                        </p:attrNameLst>
                                      </p:cBhvr>
                                      <p:to>
                                        <p:strVal val="visible"/>
                                      </p:to>
                                    </p:set>
                                    <p:animEffect transition="in" filter="wipe(left)">
                                      <p:cBhvr>
                                        <p:cTn id="91" dur="1000"/>
                                        <p:tgtEl>
                                          <p:spTgt spid="346"/>
                                        </p:tgtEl>
                                      </p:cBhvr>
                                    </p:animEffect>
                                  </p:childTnLst>
                                </p:cTn>
                              </p:par>
                            </p:childTnLst>
                          </p:cTn>
                        </p:par>
                        <p:par>
                          <p:cTn id="92" fill="hold">
                            <p:stCondLst>
                              <p:cond delay="64000"/>
                            </p:stCondLst>
                            <p:childTnLst>
                              <p:par>
                                <p:cTn id="93" presetID="22" presetClass="entr" presetSubtype="8" fill="hold" nodeType="afterEffect">
                                  <p:stCondLst>
                                    <p:cond delay="2000"/>
                                  </p:stCondLst>
                                  <p:childTnLst>
                                    <p:set>
                                      <p:cBhvr>
                                        <p:cTn id="94" dur="1" fill="hold">
                                          <p:stCondLst>
                                            <p:cond delay="0"/>
                                          </p:stCondLst>
                                        </p:cTn>
                                        <p:tgtEl>
                                          <p:spTgt spid="364"/>
                                        </p:tgtEl>
                                        <p:attrNameLst>
                                          <p:attrName>style.visibility</p:attrName>
                                        </p:attrNameLst>
                                      </p:cBhvr>
                                      <p:to>
                                        <p:strVal val="visible"/>
                                      </p:to>
                                    </p:set>
                                    <p:animEffect transition="in" filter="wipe(left)">
                                      <p:cBhvr>
                                        <p:cTn id="95" dur="10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animBg="1"/>
      <p:bldP spid="356" grpId="0" animBg="1"/>
      <p:bldP spid="67" grpId="0" animBg="1"/>
      <p:bldP spid="26" grpId="0" animBg="1"/>
      <p:bldP spid="1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 xmlns:a16="http://schemas.microsoft.com/office/drawing/2014/main" id="{87203AE6-F5A6-4660-966A-9904F52EDE9C}"/>
              </a:ext>
            </a:extLst>
          </p:cNvPr>
          <p:cNvSpPr/>
          <p:nvPr/>
        </p:nvSpPr>
        <p:spPr>
          <a:xfrm>
            <a:off x="3535680" y="2349296"/>
            <a:ext cx="9753600" cy="1689353"/>
          </a:xfrm>
          <a:prstGeom prst="rect">
            <a:avLst/>
          </a:prstGeom>
          <a:gradFill flip="none" rotWithShape="1">
            <a:gsLst>
              <a:gs pos="42000">
                <a:schemeClr val="accent2">
                  <a:alpha val="70000"/>
                  <a:lumMod val="80000"/>
                  <a:lumOff val="20000"/>
                </a:schemeClr>
              </a:gs>
              <a:gs pos="0">
                <a:schemeClr val="accent2">
                  <a:alpha val="0"/>
                  <a:lumMod val="80000"/>
                  <a:lumOff val="20000"/>
                </a:schemeClr>
              </a:gs>
              <a:gs pos="100000">
                <a:schemeClr val="accent2">
                  <a:alpha val="70000"/>
                  <a:lumMod val="80000"/>
                  <a:lumOff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5">
            <a:extLst>
              <a:ext uri="{FF2B5EF4-FFF2-40B4-BE49-F238E27FC236}">
                <a16:creationId xmlns="" xmlns:a16="http://schemas.microsoft.com/office/drawing/2014/main" id="{25B9E858-60AB-407E-B67C-9A5700FE6BAA}"/>
              </a:ext>
            </a:extLst>
          </p:cNvPr>
          <p:cNvSpPr txBox="1"/>
          <p:nvPr/>
        </p:nvSpPr>
        <p:spPr>
          <a:xfrm>
            <a:off x="5212578" y="2874198"/>
            <a:ext cx="6598422" cy="954107"/>
          </a:xfrm>
          <a:prstGeom prst="rect">
            <a:avLst/>
          </a:prstGeom>
          <a:noFill/>
        </p:spPr>
        <p:txBody>
          <a:bodyPr wrap="square" rtlCol="0" anchor="ctr">
            <a:spAutoFit/>
          </a:bodyPr>
          <a:lstStyle/>
          <a:p>
            <a:pPr algn="r"/>
            <a:r>
              <a:rPr lang="en-US" altLang="ko-KR" sz="2800" b="1" smtClean="0">
                <a:solidFill>
                  <a:schemeClr val="bg1"/>
                </a:solidFill>
                <a:effectLst>
                  <a:outerShdw blurRad="38100" dist="38100" dir="2700000" algn="tl">
                    <a:srgbClr val="000000">
                      <a:alpha val="43137"/>
                    </a:srgbClr>
                  </a:outerShdw>
                </a:effectLst>
                <a:cs typeface="Arial" pitchFamily="34" charset="0"/>
              </a:rPr>
              <a:t>Del  </a:t>
            </a:r>
            <a:r>
              <a:rPr lang="en-US" altLang="ko-KR" sz="2800" b="1" err="1" smtClean="0">
                <a:solidFill>
                  <a:schemeClr val="bg1"/>
                </a:solidFill>
                <a:effectLst>
                  <a:outerShdw blurRad="38100" dist="38100" dir="2700000" algn="tl">
                    <a:srgbClr val="000000">
                      <a:alpha val="43137"/>
                    </a:srgbClr>
                  </a:outerShdw>
                </a:effectLst>
                <a:cs typeface="Arial" pitchFamily="34" charset="0"/>
              </a:rPr>
              <a:t>Codigo</a:t>
            </a:r>
            <a:r>
              <a:rPr lang="en-US" altLang="ko-KR" sz="2800" b="1" smtClean="0">
                <a:solidFill>
                  <a:schemeClr val="bg1"/>
                </a:solidFill>
                <a:effectLst>
                  <a:outerShdw blurRad="38100" dist="38100" dir="2700000" algn="tl">
                    <a:srgbClr val="000000">
                      <a:alpha val="43137"/>
                    </a:srgbClr>
                  </a:outerShdw>
                </a:effectLst>
                <a:cs typeface="Arial" pitchFamily="34" charset="0"/>
              </a:rPr>
              <a:t>  </a:t>
            </a:r>
            <a:r>
              <a:rPr lang="en-US" altLang="ko-KR" sz="2800" b="1" err="1" smtClean="0">
                <a:solidFill>
                  <a:schemeClr val="bg1"/>
                </a:solidFill>
                <a:effectLst>
                  <a:outerShdw blurRad="38100" dist="38100" dir="2700000" algn="tl">
                    <a:srgbClr val="000000">
                      <a:alpha val="43137"/>
                    </a:srgbClr>
                  </a:outerShdw>
                </a:effectLst>
                <a:cs typeface="Arial" pitchFamily="34" charset="0"/>
              </a:rPr>
              <a:t>fuente</a:t>
            </a:r>
            <a:r>
              <a:rPr lang="en-US" altLang="ko-KR" sz="2800" b="1" smtClean="0">
                <a:solidFill>
                  <a:schemeClr val="bg1"/>
                </a:solidFill>
                <a:effectLst>
                  <a:outerShdw blurRad="38100" dist="38100" dir="2700000" algn="tl">
                    <a:srgbClr val="000000">
                      <a:alpha val="43137"/>
                    </a:srgbClr>
                  </a:outerShdw>
                </a:effectLst>
                <a:cs typeface="Arial" pitchFamily="34" charset="0"/>
              </a:rPr>
              <a:t> al </a:t>
            </a:r>
            <a:r>
              <a:rPr lang="en-US" altLang="ko-KR" sz="2800" b="1" err="1" smtClean="0">
                <a:solidFill>
                  <a:schemeClr val="bg1"/>
                </a:solidFill>
                <a:effectLst>
                  <a:outerShdw blurRad="38100" dist="38100" dir="2700000" algn="tl">
                    <a:srgbClr val="000000">
                      <a:alpha val="43137"/>
                    </a:srgbClr>
                  </a:outerShdw>
                </a:effectLst>
                <a:cs typeface="Arial" pitchFamily="34" charset="0"/>
              </a:rPr>
              <a:t>Codigo</a:t>
            </a:r>
            <a:r>
              <a:rPr lang="en-US" altLang="ko-KR" sz="2800" b="1" smtClean="0">
                <a:solidFill>
                  <a:schemeClr val="bg1"/>
                </a:solidFill>
                <a:effectLst>
                  <a:outerShdw blurRad="38100" dist="38100" dir="2700000" algn="tl">
                    <a:srgbClr val="000000">
                      <a:alpha val="43137"/>
                    </a:srgbClr>
                  </a:outerShdw>
                </a:effectLst>
                <a:cs typeface="Arial" pitchFamily="34" charset="0"/>
              </a:rPr>
              <a:t> de </a:t>
            </a:r>
            <a:r>
              <a:rPr lang="en-US" altLang="ko-KR" sz="2800" b="1" err="1" smtClean="0">
                <a:solidFill>
                  <a:schemeClr val="bg1"/>
                </a:solidFill>
                <a:effectLst>
                  <a:outerShdw blurRad="38100" dist="38100" dir="2700000" algn="tl">
                    <a:srgbClr val="000000">
                      <a:alpha val="43137"/>
                    </a:srgbClr>
                  </a:outerShdw>
                </a:effectLst>
                <a:cs typeface="Arial" pitchFamily="34" charset="0"/>
              </a:rPr>
              <a:t>Máquina</a:t>
            </a:r>
            <a:r>
              <a:rPr lang="en-US" altLang="ko-KR" sz="2800" b="1" smtClean="0">
                <a:solidFill>
                  <a:schemeClr val="bg1"/>
                </a:solidFill>
                <a:effectLst>
                  <a:outerShdw blurRad="38100" dist="38100" dir="2700000" algn="tl">
                    <a:srgbClr val="000000">
                      <a:alpha val="43137"/>
                    </a:srgbClr>
                  </a:outerShdw>
                </a:effectLst>
                <a:cs typeface="Arial" pitchFamily="34" charset="0"/>
              </a:rPr>
              <a:t>, </a:t>
            </a:r>
            <a:r>
              <a:rPr lang="en-US" altLang="ko-KR" sz="2800" b="1" err="1" smtClean="0">
                <a:solidFill>
                  <a:schemeClr val="bg1"/>
                </a:solidFill>
                <a:effectLst>
                  <a:outerShdw blurRad="38100" dist="38100" dir="2700000" algn="tl">
                    <a:srgbClr val="000000">
                      <a:alpha val="43137"/>
                    </a:srgbClr>
                  </a:outerShdw>
                </a:effectLst>
                <a:cs typeface="Arial" pitchFamily="34" charset="0"/>
              </a:rPr>
              <a:t>como</a:t>
            </a:r>
            <a:r>
              <a:rPr lang="en-US" altLang="ko-KR" sz="2800" b="1" smtClean="0">
                <a:solidFill>
                  <a:schemeClr val="bg1"/>
                </a:solidFill>
                <a:effectLst>
                  <a:outerShdw blurRad="38100" dist="38100" dir="2700000" algn="tl">
                    <a:srgbClr val="000000">
                      <a:alpha val="43137"/>
                    </a:srgbClr>
                  </a:outerShdw>
                </a:effectLst>
                <a:cs typeface="Arial" pitchFamily="34" charset="0"/>
              </a:rPr>
              <a:t>?</a:t>
            </a:r>
            <a:endParaRPr lang="en-US" altLang="ko-KR" sz="2800" b="1">
              <a:solidFill>
                <a:schemeClr val="bg1"/>
              </a:solidFill>
              <a:effectLst>
                <a:outerShdw blurRad="38100" dist="38100" dir="2700000" algn="tl">
                  <a:srgbClr val="000000">
                    <a:alpha val="43137"/>
                  </a:srgbClr>
                </a:outerShdw>
              </a:effectLst>
              <a:cs typeface="Arial"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81"/>
          <p:cNvSpPr/>
          <p:nvPr/>
        </p:nvSpPr>
        <p:spPr>
          <a:xfrm>
            <a:off x="335360" y="1676399"/>
            <a:ext cx="11532790" cy="4476751"/>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1 Rectángulo"/>
          <p:cNvSpPr/>
          <p:nvPr/>
        </p:nvSpPr>
        <p:spPr>
          <a:xfrm>
            <a:off x="766752" y="443984"/>
            <a:ext cx="9453229" cy="954107"/>
          </a:xfrm>
          <a:prstGeom prst="rect">
            <a:avLst/>
          </a:prstGeom>
        </p:spPr>
        <p:txBody>
          <a:bodyPr wrap="none">
            <a:spAutoFit/>
          </a:bodyPr>
          <a:lstStyle/>
          <a:p>
            <a:r>
              <a:rPr lang="es-MX" sz="2800" b="1" dirty="0" smtClean="0">
                <a:solidFill>
                  <a:schemeClr val="bg1"/>
                </a:solidFill>
              </a:rPr>
              <a:t>Conversión de Código Fuente a Lenguaje de Máquina.</a:t>
            </a:r>
            <a:br>
              <a:rPr lang="es-MX" sz="2800" b="1" dirty="0" smtClean="0">
                <a:solidFill>
                  <a:schemeClr val="bg1"/>
                </a:solidFill>
              </a:rPr>
            </a:br>
            <a:r>
              <a:rPr lang="es-MX" sz="2800" b="1" dirty="0" smtClean="0">
                <a:solidFill>
                  <a:schemeClr val="bg1"/>
                </a:solidFill>
              </a:rPr>
              <a:t>Compilador e intérprete: definición y diferencias</a:t>
            </a:r>
            <a:endParaRPr lang="es-MX" sz="2800" b="1" dirty="0">
              <a:solidFill>
                <a:schemeClr val="bg1"/>
              </a:solidFill>
            </a:endParaRPr>
          </a:p>
        </p:txBody>
      </p:sp>
      <p:sp>
        <p:nvSpPr>
          <p:cNvPr id="3" name="2 Rectángulo"/>
          <p:cNvSpPr/>
          <p:nvPr/>
        </p:nvSpPr>
        <p:spPr>
          <a:xfrm>
            <a:off x="895350" y="1908245"/>
            <a:ext cx="10782300" cy="4093428"/>
          </a:xfrm>
          <a:prstGeom prst="rect">
            <a:avLst/>
          </a:prstGeom>
        </p:spPr>
        <p:txBody>
          <a:bodyPr wrap="square">
            <a:spAutoFit/>
          </a:bodyPr>
          <a:lstStyle/>
          <a:p>
            <a:r>
              <a:rPr lang="es-MX" sz="2000" dirty="0" smtClean="0">
                <a:solidFill>
                  <a:schemeClr val="bg1"/>
                </a:solidFill>
              </a:rPr>
              <a:t>A la hora de elegir un lenguaje de programación, se debe prestar especial atención a dos cosas: por una parte, el lenguaje debe contar con todos los componentes básicos necesarios para el proyecto de software que se quiera desarrollar. Por la otra, tiene que permitir programar e implementar este proyecto de la manera más sencilla posible. La </a:t>
            </a:r>
            <a:r>
              <a:rPr lang="es-MX" sz="2000" b="1" dirty="0" smtClean="0">
                <a:solidFill>
                  <a:schemeClr val="bg1"/>
                </a:solidFill>
              </a:rPr>
              <a:t>buena legibilidad y simplicidad del código fuente</a:t>
            </a:r>
            <a:r>
              <a:rPr lang="es-MX" sz="2000" dirty="0" smtClean="0">
                <a:solidFill>
                  <a:schemeClr val="bg1"/>
                </a:solidFill>
              </a:rPr>
              <a:t> son fundamentales para garantizar lo segundo, porque estas características no solo facilitan el aprendizaje del </a:t>
            </a:r>
            <a:r>
              <a:rPr lang="es-MX" sz="2000" u="sng" dirty="0" smtClean="0">
                <a:solidFill>
                  <a:schemeClr val="bg1"/>
                </a:solidFill>
              </a:rPr>
              <a:t>lenguaje de programación</a:t>
            </a:r>
            <a:r>
              <a:rPr lang="es-MX" sz="2000" dirty="0" smtClean="0">
                <a:solidFill>
                  <a:schemeClr val="bg1"/>
                </a:solidFill>
              </a:rPr>
              <a:t>, sino también, obviamente, su posterior utilización en el día a día.</a:t>
            </a:r>
          </a:p>
          <a:p>
            <a:r>
              <a:rPr lang="es-MX" sz="2000" dirty="0" smtClean="0">
                <a:solidFill>
                  <a:schemeClr val="bg1"/>
                </a:solidFill>
              </a:rPr>
              <a:t>En primer lugar, para que el ordenador o el procesador puedan comprender las </a:t>
            </a:r>
            <a:r>
              <a:rPr lang="es-MX" sz="2000" b="1" dirty="0" smtClean="0">
                <a:solidFill>
                  <a:schemeClr val="bg1"/>
                </a:solidFill>
              </a:rPr>
              <a:t>instrucciones que contiene un programa desarrollado</a:t>
            </a:r>
            <a:r>
              <a:rPr lang="es-MX" sz="2000" dirty="0" smtClean="0">
                <a:solidFill>
                  <a:schemeClr val="bg1"/>
                </a:solidFill>
              </a:rPr>
              <a:t> previamente, el código fuente escrito en los lenguajes de programación actuales debe convertirse a un </a:t>
            </a:r>
            <a:r>
              <a:rPr lang="es-MX" sz="2000" b="1" dirty="0" smtClean="0">
                <a:solidFill>
                  <a:schemeClr val="bg1"/>
                </a:solidFill>
              </a:rPr>
              <a:t>formato legible por máquina</a:t>
            </a:r>
            <a:r>
              <a:rPr lang="es-MX" sz="2000" dirty="0" smtClean="0">
                <a:solidFill>
                  <a:schemeClr val="bg1"/>
                </a:solidFill>
              </a:rPr>
              <a:t>. De este procedimiento, dependiendo del lenguaje de programación, se encarga un compilador o un intérprete. ¿Qué son exactamente estos dos programas? Y ¿en qué se diferencian?</a:t>
            </a:r>
            <a:endParaRPr lang="es-MX" sz="2000" dirty="0">
              <a:solidFill>
                <a:schemeClr val="bg1"/>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81"/>
          <p:cNvSpPr/>
          <p:nvPr/>
        </p:nvSpPr>
        <p:spPr>
          <a:xfrm>
            <a:off x="5897960" y="845020"/>
            <a:ext cx="6236890" cy="5807715"/>
          </a:xfrm>
          <a:prstGeom prst="rect">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Rectángulo 81"/>
          <p:cNvSpPr/>
          <p:nvPr/>
        </p:nvSpPr>
        <p:spPr>
          <a:xfrm>
            <a:off x="202010" y="825970"/>
            <a:ext cx="5474890" cy="5838047"/>
          </a:xfrm>
          <a:prstGeom prst="rect">
            <a:avLst/>
          </a:prstGeom>
          <a:solidFill>
            <a:schemeClr val="accent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1 Rectángulo"/>
          <p:cNvSpPr/>
          <p:nvPr/>
        </p:nvSpPr>
        <p:spPr>
          <a:xfrm>
            <a:off x="266700" y="908596"/>
            <a:ext cx="5314950" cy="5755422"/>
          </a:xfrm>
          <a:prstGeom prst="rect">
            <a:avLst/>
          </a:prstGeom>
        </p:spPr>
        <p:txBody>
          <a:bodyPr wrap="square">
            <a:spAutoFit/>
          </a:bodyPr>
          <a:lstStyle/>
          <a:p>
            <a:r>
              <a:rPr lang="es-MX" sz="1600" dirty="0" smtClean="0">
                <a:solidFill>
                  <a:schemeClr val="bg1"/>
                </a:solidFill>
              </a:rPr>
              <a:t>¿</a:t>
            </a:r>
            <a:r>
              <a:rPr lang="es-MX" sz="1600" b="1" dirty="0" smtClean="0">
                <a:solidFill>
                  <a:schemeClr val="bg1"/>
                </a:solidFill>
              </a:rPr>
              <a:t>Qué es un intérprete?</a:t>
            </a:r>
            <a:br>
              <a:rPr lang="es-MX" sz="1600" b="1" dirty="0" smtClean="0">
                <a:solidFill>
                  <a:schemeClr val="bg1"/>
                </a:solidFill>
              </a:rPr>
            </a:br>
            <a:endParaRPr lang="es-MX" sz="1600" b="1" dirty="0" smtClean="0">
              <a:solidFill>
                <a:schemeClr val="bg1"/>
              </a:solidFill>
            </a:endParaRPr>
          </a:p>
          <a:p>
            <a:r>
              <a:rPr lang="es-MX" sz="1600" dirty="0" smtClean="0">
                <a:solidFill>
                  <a:schemeClr val="bg1"/>
                </a:solidFill>
              </a:rPr>
              <a:t>Un intérprete es un </a:t>
            </a:r>
            <a:r>
              <a:rPr lang="es-MX" sz="1600" b="1" dirty="0" smtClean="0">
                <a:solidFill>
                  <a:schemeClr val="bg1"/>
                </a:solidFill>
              </a:rPr>
              <a:t>programa informático</a:t>
            </a:r>
            <a:r>
              <a:rPr lang="es-MX" sz="1600" dirty="0" smtClean="0">
                <a:solidFill>
                  <a:schemeClr val="bg1"/>
                </a:solidFill>
              </a:rPr>
              <a:t> que procesa el código fuente de un proyecto de software durante su tiempo de ejecución, es decir, mientras el software se está ejecutando, y actúa como una </a:t>
            </a:r>
            <a:r>
              <a:rPr lang="es-MX" sz="1600" b="1" dirty="0" smtClean="0">
                <a:solidFill>
                  <a:schemeClr val="bg1"/>
                </a:solidFill>
              </a:rPr>
              <a:t>interfaz</a:t>
            </a:r>
            <a:r>
              <a:rPr lang="es-MX" sz="1600" dirty="0" smtClean="0">
                <a:solidFill>
                  <a:schemeClr val="bg1"/>
                </a:solidFill>
              </a:rPr>
              <a:t> entre ese proyecto y el procesador. Un intérprete siempre procesa el código línea por línea, de modo que lee, analiza y prepara cada secuencia de forma consecutiva para el procesador. Este principio también se aplica a las secuencias recurrentes, que se ejecutan de nuevo cada vez que vuelven a aparecer en el código. Para procesar el código fuente del software, el intérprete recurre a sus propias bibliotecas internas: en cuanto una </a:t>
            </a:r>
            <a:r>
              <a:rPr lang="es-MX" sz="1600" b="1" dirty="0" smtClean="0">
                <a:solidFill>
                  <a:schemeClr val="bg1"/>
                </a:solidFill>
              </a:rPr>
              <a:t>línea de código fuente se ha traducido a los correspondientes comandos legibles por máquina</a:t>
            </a:r>
            <a:r>
              <a:rPr lang="es-MX" sz="1600" dirty="0" smtClean="0">
                <a:solidFill>
                  <a:schemeClr val="bg1"/>
                </a:solidFill>
              </a:rPr>
              <a:t>, esta se envía directamente al procesador.</a:t>
            </a:r>
          </a:p>
          <a:p>
            <a:r>
              <a:rPr lang="es-MX" sz="1600" dirty="0" smtClean="0">
                <a:solidFill>
                  <a:schemeClr val="bg1"/>
                </a:solidFill>
              </a:rPr>
              <a:t>El proceso de conversión no finaliza hasta que se ha interpretado todo el código. Solo se interrumpe prematuramente si se produce un fallo durante el procesamiento, lo que </a:t>
            </a:r>
            <a:r>
              <a:rPr lang="es-MX" sz="1600" b="1" dirty="0" smtClean="0">
                <a:solidFill>
                  <a:schemeClr val="bg1"/>
                </a:solidFill>
              </a:rPr>
              <a:t>simplifica mucho la resolución de los errores</a:t>
            </a:r>
            <a:r>
              <a:rPr lang="es-MX" sz="1600" dirty="0" smtClean="0">
                <a:solidFill>
                  <a:schemeClr val="bg1"/>
                </a:solidFill>
              </a:rPr>
              <a:t>, ya que la línea de código problemática se detecta inmediatamente después de ocurrir el fallo.</a:t>
            </a:r>
            <a:endParaRPr lang="es-MX" sz="1600" dirty="0">
              <a:solidFill>
                <a:schemeClr val="bg1"/>
              </a:solidFill>
            </a:endParaRPr>
          </a:p>
        </p:txBody>
      </p:sp>
      <p:sp>
        <p:nvSpPr>
          <p:cNvPr id="3" name="2 Rectángulo"/>
          <p:cNvSpPr/>
          <p:nvPr/>
        </p:nvSpPr>
        <p:spPr>
          <a:xfrm>
            <a:off x="5981700" y="928092"/>
            <a:ext cx="6096000" cy="5724644"/>
          </a:xfrm>
          <a:prstGeom prst="rect">
            <a:avLst/>
          </a:prstGeom>
        </p:spPr>
        <p:txBody>
          <a:bodyPr>
            <a:spAutoFit/>
          </a:bodyPr>
          <a:lstStyle/>
          <a:p>
            <a:r>
              <a:rPr lang="es-MX" sz="1600" b="1" dirty="0" smtClean="0">
                <a:solidFill>
                  <a:schemeClr val="bg1"/>
                </a:solidFill>
              </a:rPr>
              <a:t>¿Qué es un compilador?</a:t>
            </a:r>
            <a:br>
              <a:rPr lang="es-MX" sz="1600" b="1" dirty="0" smtClean="0">
                <a:solidFill>
                  <a:schemeClr val="bg1"/>
                </a:solidFill>
              </a:rPr>
            </a:br>
            <a:endParaRPr lang="es-MX" sz="1600" b="1" dirty="0" smtClean="0">
              <a:solidFill>
                <a:schemeClr val="bg1"/>
              </a:solidFill>
            </a:endParaRPr>
          </a:p>
          <a:p>
            <a:r>
              <a:rPr lang="es-MX" sz="1600" dirty="0" smtClean="0">
                <a:solidFill>
                  <a:schemeClr val="bg1"/>
                </a:solidFill>
              </a:rPr>
              <a:t>Un compilador es un </a:t>
            </a:r>
            <a:r>
              <a:rPr lang="es-MX" sz="1600" b="1" dirty="0" smtClean="0">
                <a:solidFill>
                  <a:schemeClr val="bg1"/>
                </a:solidFill>
              </a:rPr>
              <a:t>programa informático</a:t>
            </a:r>
            <a:r>
              <a:rPr lang="es-MX" sz="1600" dirty="0" smtClean="0">
                <a:solidFill>
                  <a:schemeClr val="bg1"/>
                </a:solidFill>
              </a:rPr>
              <a:t> que traduce todo el código fuente de un proyecto de software a código máquina antes de ejecutarlo. Solo entonces el procesador ejecuta el software, obteniendo todas las instrucciones en código máquina antes de comenzar. De esta manera, el procesador cuenta con todos los componentes necesarios para ejecutar el software, procesar las entradas y generar los resultados. No obstante, en muchos casos, durante el proceso de compilación tiene lugar un paso intermedio fundamental: antes de generar la traducción final en código máquina, la mayoría de los compiladores suelen convertir el código fuente en un </a:t>
            </a:r>
            <a:r>
              <a:rPr lang="es-MX" sz="1600" b="1" dirty="0" smtClean="0">
                <a:solidFill>
                  <a:schemeClr val="bg1"/>
                </a:solidFill>
              </a:rPr>
              <a:t>código intermedio</a:t>
            </a:r>
            <a:r>
              <a:rPr lang="es-MX" sz="1600" dirty="0" smtClean="0">
                <a:solidFill>
                  <a:schemeClr val="bg1"/>
                </a:solidFill>
              </a:rPr>
              <a:t> (también llamado código objeto) que, a menudo, es compatible con diversas plataformas y que, además, también puede ser utilizado por un intérprete.</a:t>
            </a:r>
          </a:p>
          <a:p>
            <a:r>
              <a:rPr lang="es-MX" sz="1600" dirty="0" smtClean="0">
                <a:solidFill>
                  <a:schemeClr val="bg1"/>
                </a:solidFill>
              </a:rPr>
              <a:t>Al producir el código, el compilador determina </a:t>
            </a:r>
            <a:r>
              <a:rPr lang="es-MX" sz="1600" b="1" dirty="0" smtClean="0">
                <a:solidFill>
                  <a:schemeClr val="bg1"/>
                </a:solidFill>
              </a:rPr>
              <a:t>qué instrucciones</a:t>
            </a:r>
            <a:r>
              <a:rPr lang="es-MX" sz="1600" dirty="0" smtClean="0">
                <a:solidFill>
                  <a:schemeClr val="bg1"/>
                </a:solidFill>
              </a:rPr>
              <a:t> van a enviarse al procesador y </a:t>
            </a:r>
            <a:r>
              <a:rPr lang="es-MX" sz="1600" b="1" dirty="0" smtClean="0">
                <a:solidFill>
                  <a:schemeClr val="bg1"/>
                </a:solidFill>
              </a:rPr>
              <a:t>en qué orden</a:t>
            </a:r>
            <a:r>
              <a:rPr lang="es-MX" sz="1600" dirty="0" smtClean="0">
                <a:solidFill>
                  <a:schemeClr val="bg1"/>
                </a:solidFill>
              </a:rPr>
              <a:t>. Si las instrucciones no son interdependientes, incluso es posible que puedan procesarse en paralelo.</a:t>
            </a:r>
          </a:p>
          <a:p>
            <a:r>
              <a:rPr lang="es-MX" sz="1600" dirty="0" smtClean="0">
                <a:solidFill>
                  <a:schemeClr val="bg1"/>
                </a:solidFill>
              </a:rPr>
              <a:t> Nota</a:t>
            </a:r>
          </a:p>
          <a:p>
            <a:r>
              <a:rPr lang="es-MX" sz="1600" dirty="0" smtClean="0">
                <a:solidFill>
                  <a:schemeClr val="bg1"/>
                </a:solidFill>
              </a:rPr>
              <a:t>Entre los </a:t>
            </a:r>
            <a:r>
              <a:rPr lang="es-MX" sz="1600" b="1" dirty="0" smtClean="0">
                <a:solidFill>
                  <a:schemeClr val="bg1"/>
                </a:solidFill>
              </a:rPr>
              <a:t>lenguajes compilados</a:t>
            </a:r>
            <a:r>
              <a:rPr lang="es-MX" sz="1600" dirty="0" smtClean="0">
                <a:solidFill>
                  <a:schemeClr val="bg1"/>
                </a:solidFill>
              </a:rPr>
              <a:t> puros se incluyen, entre otros, los veteranos </a:t>
            </a:r>
            <a:r>
              <a:rPr lang="es-MX" sz="1600" b="1" dirty="0" smtClean="0">
                <a:solidFill>
                  <a:schemeClr val="bg1"/>
                </a:solidFill>
              </a:rPr>
              <a:t>C</a:t>
            </a:r>
            <a:r>
              <a:rPr lang="es-MX" sz="1600" dirty="0" smtClean="0">
                <a:solidFill>
                  <a:schemeClr val="bg1"/>
                </a:solidFill>
              </a:rPr>
              <a:t>, </a:t>
            </a:r>
            <a:r>
              <a:rPr lang="es-MX" sz="1600" b="1" dirty="0" smtClean="0">
                <a:solidFill>
                  <a:schemeClr val="bg1"/>
                </a:solidFill>
              </a:rPr>
              <a:t>C++</a:t>
            </a:r>
            <a:r>
              <a:rPr lang="es-MX" sz="1600" dirty="0" smtClean="0">
                <a:solidFill>
                  <a:schemeClr val="bg1"/>
                </a:solidFill>
              </a:rPr>
              <a:t> y </a:t>
            </a:r>
            <a:r>
              <a:rPr lang="es-MX" sz="1600" b="1" dirty="0" smtClean="0">
                <a:solidFill>
                  <a:schemeClr val="bg1"/>
                </a:solidFill>
              </a:rPr>
              <a:t>Pascal</a:t>
            </a:r>
            <a:r>
              <a:rPr lang="es-MX" sz="1600" dirty="0" smtClean="0">
                <a:solidFill>
                  <a:schemeClr val="bg1"/>
                </a:solidFill>
              </a:rPr>
              <a:t>.</a:t>
            </a:r>
            <a:endParaRPr lang="es-MX" sz="1600" dirty="0">
              <a:solidFill>
                <a:schemeClr val="bg1"/>
              </a:solidFill>
            </a:endParaRPr>
          </a:p>
        </p:txBody>
      </p:sp>
      <p:sp>
        <p:nvSpPr>
          <p:cNvPr id="6" name="5 Rectángulo"/>
          <p:cNvSpPr/>
          <p:nvPr/>
        </p:nvSpPr>
        <p:spPr>
          <a:xfrm>
            <a:off x="309552" y="152400"/>
            <a:ext cx="8454559" cy="523220"/>
          </a:xfrm>
          <a:prstGeom prst="rect">
            <a:avLst/>
          </a:prstGeom>
        </p:spPr>
        <p:txBody>
          <a:bodyPr wrap="none">
            <a:spAutoFit/>
          </a:bodyPr>
          <a:lstStyle/>
          <a:p>
            <a:r>
              <a:rPr lang="es-MX" sz="2800" b="1" dirty="0" smtClean="0">
                <a:solidFill>
                  <a:schemeClr val="bg1"/>
                </a:solidFill>
              </a:rPr>
              <a:t>Compilador e intérprete: definición y diferencias</a:t>
            </a:r>
            <a:endParaRPr lang="es-MX" sz="2800" b="1" dirty="0">
              <a:solidFill>
                <a:schemeClr val="bg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81"/>
          <p:cNvSpPr/>
          <p:nvPr/>
        </p:nvSpPr>
        <p:spPr>
          <a:xfrm>
            <a:off x="38100" y="845021"/>
            <a:ext cx="12134850" cy="2526829"/>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1 Rectángulo"/>
          <p:cNvSpPr/>
          <p:nvPr/>
        </p:nvSpPr>
        <p:spPr>
          <a:xfrm>
            <a:off x="309093" y="234434"/>
            <a:ext cx="5468164" cy="461665"/>
          </a:xfrm>
          <a:prstGeom prst="rect">
            <a:avLst/>
          </a:prstGeom>
        </p:spPr>
        <p:txBody>
          <a:bodyPr wrap="none">
            <a:spAutoFit/>
          </a:bodyPr>
          <a:lstStyle/>
          <a:p>
            <a:r>
              <a:rPr lang="es-ES" sz="2400" b="1" dirty="0" smtClean="0">
                <a:solidFill>
                  <a:schemeClr val="bg1"/>
                </a:solidFill>
              </a:rPr>
              <a:t>Compilador e intérprete: diferencias</a:t>
            </a:r>
            <a:endParaRPr lang="es-ES" sz="2400" b="1" dirty="0">
              <a:solidFill>
                <a:schemeClr val="bg1"/>
              </a:solidFill>
            </a:endParaRPr>
          </a:p>
        </p:txBody>
      </p:sp>
      <p:sp>
        <p:nvSpPr>
          <p:cNvPr id="3" name="2 Rectángulo"/>
          <p:cNvSpPr/>
          <p:nvPr/>
        </p:nvSpPr>
        <p:spPr>
          <a:xfrm>
            <a:off x="171450" y="981492"/>
            <a:ext cx="11696700" cy="2031325"/>
          </a:xfrm>
          <a:prstGeom prst="rect">
            <a:avLst/>
          </a:prstGeom>
        </p:spPr>
        <p:txBody>
          <a:bodyPr wrap="square">
            <a:spAutoFit/>
          </a:bodyPr>
          <a:lstStyle/>
          <a:p>
            <a:r>
              <a:rPr lang="es-MX" dirty="0" smtClean="0">
                <a:solidFill>
                  <a:schemeClr val="bg1"/>
                </a:solidFill>
              </a:rPr>
              <a:t>Tanto los compiladores como los intérpretes cumplen la función de </a:t>
            </a:r>
            <a:r>
              <a:rPr lang="es-MX" b="1" dirty="0" smtClean="0">
                <a:solidFill>
                  <a:schemeClr val="bg1"/>
                </a:solidFill>
              </a:rPr>
              <a:t>convertir el código de software que se ha escrito a un formato ejecutable y legible por máquina</a:t>
            </a:r>
            <a:r>
              <a:rPr lang="es-MX" dirty="0" smtClean="0">
                <a:solidFill>
                  <a:schemeClr val="bg1"/>
                </a:solidFill>
              </a:rPr>
              <a:t>. Sin esta traducción, los procesadores informáticos no podrían ejecutar el software en lenguajes como C, C++, PHP, Python o Ruby, lo que convierte estos programas en unos componentes imprescindibles para utilizar ordenadores, portátiles o </a:t>
            </a:r>
            <a:r>
              <a:rPr lang="es-MX" dirty="0" err="1" smtClean="0">
                <a:solidFill>
                  <a:schemeClr val="bg1"/>
                </a:solidFill>
              </a:rPr>
              <a:t>smartphones</a:t>
            </a:r>
            <a:r>
              <a:rPr lang="es-MX" dirty="0" smtClean="0">
                <a:solidFill>
                  <a:schemeClr val="bg1"/>
                </a:solidFill>
              </a:rPr>
              <a:t>. </a:t>
            </a:r>
            <a:r>
              <a:rPr lang="es-MX" dirty="0">
                <a:solidFill>
                  <a:schemeClr val="bg1"/>
                </a:solidFill>
              </a:rPr>
              <a:t>H</a:t>
            </a:r>
            <a:r>
              <a:rPr lang="es-MX" dirty="0" smtClean="0">
                <a:solidFill>
                  <a:schemeClr val="bg1"/>
                </a:solidFill>
              </a:rPr>
              <a:t>emos visto que compiladores e intérpretes presentan algunas diferencias básicas, algo que debe tenerse especialmente en cuenta a la hora de elegir un </a:t>
            </a:r>
            <a:r>
              <a:rPr lang="es-MX" b="1" dirty="0" smtClean="0">
                <a:solidFill>
                  <a:schemeClr val="bg1"/>
                </a:solidFill>
              </a:rPr>
              <a:t>lenguaje de programación adecuado</a:t>
            </a:r>
            <a:r>
              <a:rPr lang="es-MX" dirty="0" smtClean="0">
                <a:solidFill>
                  <a:schemeClr val="bg1"/>
                </a:solidFill>
              </a:rPr>
              <a:t> para desarrollar un nuevo software. En la siguiente tabla, se resumen los aspectos clave que caracterizan intérpretes y compiladores:</a:t>
            </a:r>
            <a:endParaRPr lang="es-ES" dirty="0">
              <a:solidFill>
                <a:schemeClr val="bg1"/>
              </a:solidFill>
            </a:endParaRPr>
          </a:p>
        </p:txBody>
      </p:sp>
      <p:pic>
        <p:nvPicPr>
          <p:cNvPr id="9218" name="Picture 2"/>
          <p:cNvPicPr>
            <a:picLocks noChangeAspect="1" noChangeArrowheads="1"/>
          </p:cNvPicPr>
          <p:nvPr/>
        </p:nvPicPr>
        <p:blipFill>
          <a:blip r:embed="rId2"/>
          <a:srcRect/>
          <a:stretch>
            <a:fillRect/>
          </a:stretch>
        </p:blipFill>
        <p:spPr bwMode="auto">
          <a:xfrm>
            <a:off x="1604963" y="3506760"/>
            <a:ext cx="9132887" cy="3238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Box 214">
            <a:extLst>
              <a:ext uri="{FF2B5EF4-FFF2-40B4-BE49-F238E27FC236}">
                <a16:creationId xmlns="" xmlns:a16="http://schemas.microsoft.com/office/drawing/2014/main" id="{9D9FB4D9-F285-41D4-9F1F-689020B1CD93}"/>
              </a:ext>
            </a:extLst>
          </p:cNvPr>
          <p:cNvSpPr txBox="1"/>
          <p:nvPr/>
        </p:nvSpPr>
        <p:spPr>
          <a:xfrm>
            <a:off x="-444149" y="685649"/>
            <a:ext cx="12214050" cy="707886"/>
          </a:xfrm>
          <a:prstGeom prst="rect">
            <a:avLst/>
          </a:prstGeom>
          <a:noFill/>
        </p:spPr>
        <p:txBody>
          <a:bodyPr wrap="square" rtlCol="0" anchor="ctr">
            <a:spAutoFit/>
          </a:bodyPr>
          <a:lstStyle/>
          <a:p>
            <a:pPr algn="r"/>
            <a:r>
              <a:rPr lang="en-US" sz="4000" dirty="0" err="1" smtClean="0">
                <a:solidFill>
                  <a:schemeClr val="bg1"/>
                </a:solidFill>
                <a:latin typeface="+mj-lt"/>
              </a:rPr>
              <a:t>Algoritmos</a:t>
            </a:r>
            <a:r>
              <a:rPr lang="en-US" sz="4000" dirty="0" smtClean="0">
                <a:solidFill>
                  <a:schemeClr val="bg1"/>
                </a:solidFill>
                <a:latin typeface="+mj-lt"/>
              </a:rPr>
              <a:t> y </a:t>
            </a:r>
            <a:r>
              <a:rPr lang="en-US" sz="4000" dirty="0" err="1" smtClean="0">
                <a:solidFill>
                  <a:schemeClr val="bg1"/>
                </a:solidFill>
                <a:latin typeface="+mj-lt"/>
              </a:rPr>
              <a:t>Estructuras</a:t>
            </a:r>
            <a:r>
              <a:rPr lang="en-US" sz="4000" dirty="0" smtClean="0">
                <a:solidFill>
                  <a:schemeClr val="bg1"/>
                </a:solidFill>
                <a:latin typeface="+mj-lt"/>
              </a:rPr>
              <a:t>  de </a:t>
            </a:r>
            <a:r>
              <a:rPr lang="en-US" sz="4000" dirty="0" err="1" smtClean="0">
                <a:solidFill>
                  <a:schemeClr val="bg1"/>
                </a:solidFill>
                <a:latin typeface="+mj-lt"/>
              </a:rPr>
              <a:t>Datos</a:t>
            </a:r>
            <a:r>
              <a:rPr lang="en-US" sz="4000" dirty="0" smtClean="0">
                <a:solidFill>
                  <a:schemeClr val="bg1"/>
                </a:solidFill>
                <a:latin typeface="+mj-lt"/>
              </a:rPr>
              <a:t> I</a:t>
            </a:r>
            <a:endParaRPr lang="ko-KR" altLang="en-US" sz="4000" dirty="0">
              <a:solidFill>
                <a:schemeClr val="bg1"/>
              </a:solidFill>
              <a:latin typeface="+mj-lt"/>
              <a:cs typeface="Arial" pitchFamily="34" charset="0"/>
            </a:endParaRPr>
          </a:p>
        </p:txBody>
      </p:sp>
      <p:sp>
        <p:nvSpPr>
          <p:cNvPr id="216" name="TextBox 215">
            <a:extLst>
              <a:ext uri="{FF2B5EF4-FFF2-40B4-BE49-F238E27FC236}">
                <a16:creationId xmlns="" xmlns:a16="http://schemas.microsoft.com/office/drawing/2014/main" id="{33E805B5-9D5E-4ECB-8AF5-CEDD3357484B}"/>
              </a:ext>
            </a:extLst>
          </p:cNvPr>
          <p:cNvSpPr txBox="1"/>
          <p:nvPr/>
        </p:nvSpPr>
        <p:spPr>
          <a:xfrm>
            <a:off x="2438533" y="104185"/>
            <a:ext cx="12213903" cy="584775"/>
          </a:xfrm>
          <a:prstGeom prst="rect">
            <a:avLst/>
          </a:prstGeom>
          <a:noFill/>
        </p:spPr>
        <p:txBody>
          <a:bodyPr wrap="square" rtlCol="0" anchor="ctr">
            <a:spAutoFit/>
          </a:bodyPr>
          <a:lstStyle/>
          <a:p>
            <a:pPr algn="ctr"/>
            <a:r>
              <a:rPr lang="en-US" altLang="ko-KR" sz="3200" dirty="0" smtClean="0">
                <a:solidFill>
                  <a:schemeClr val="bg1"/>
                </a:solidFill>
                <a:cs typeface="Arial" pitchFamily="34" charset="0"/>
              </a:rPr>
              <a:t>ISFTN151 – </a:t>
            </a:r>
            <a:r>
              <a:rPr lang="en-US" altLang="ko-KR" sz="3200" dirty="0" err="1" smtClean="0">
                <a:solidFill>
                  <a:schemeClr val="bg1"/>
                </a:solidFill>
                <a:cs typeface="Arial" pitchFamily="34" charset="0"/>
              </a:rPr>
              <a:t>Analista</a:t>
            </a:r>
            <a:r>
              <a:rPr lang="en-US" altLang="ko-KR" sz="3200" dirty="0" smtClean="0">
                <a:solidFill>
                  <a:schemeClr val="bg1"/>
                </a:solidFill>
                <a:cs typeface="Arial" pitchFamily="34" charset="0"/>
              </a:rPr>
              <a:t> </a:t>
            </a:r>
            <a:r>
              <a:rPr lang="en-US" altLang="ko-KR" sz="3200" dirty="0" err="1" smtClean="0">
                <a:solidFill>
                  <a:schemeClr val="bg1"/>
                </a:solidFill>
                <a:cs typeface="Arial" pitchFamily="34" charset="0"/>
              </a:rPr>
              <a:t>en</a:t>
            </a:r>
            <a:r>
              <a:rPr lang="en-US" altLang="ko-KR" sz="3200" dirty="0" smtClean="0">
                <a:solidFill>
                  <a:schemeClr val="bg1"/>
                </a:solidFill>
                <a:cs typeface="Arial" pitchFamily="34" charset="0"/>
              </a:rPr>
              <a:t> </a:t>
            </a:r>
            <a:r>
              <a:rPr lang="en-US" altLang="ko-KR" sz="3200" dirty="0" err="1" smtClean="0">
                <a:solidFill>
                  <a:schemeClr val="bg1"/>
                </a:solidFill>
                <a:cs typeface="Arial" pitchFamily="34" charset="0"/>
              </a:rPr>
              <a:t>Sistemas</a:t>
            </a:r>
            <a:endParaRPr lang="ko-KR" altLang="en-US" sz="3200" dirty="0">
              <a:solidFill>
                <a:schemeClr val="bg1"/>
              </a:solidFill>
              <a:cs typeface="Arial" pitchFamily="34" charset="0"/>
            </a:endParaRPr>
          </a:p>
        </p:txBody>
      </p:sp>
      <p:sp>
        <p:nvSpPr>
          <p:cNvPr id="205" name="Parallelogram 15">
            <a:extLst>
              <a:ext uri="{FF2B5EF4-FFF2-40B4-BE49-F238E27FC236}">
                <a16:creationId xmlns="" xmlns:a16="http://schemas.microsoft.com/office/drawing/2014/main" id="{24ABDD0B-564D-4579-ACF2-A3B23447A0E6}"/>
              </a:ext>
            </a:extLst>
          </p:cNvPr>
          <p:cNvSpPr/>
          <p:nvPr/>
        </p:nvSpPr>
        <p:spPr>
          <a:xfrm rot="15284793">
            <a:off x="8835715" y="4004812"/>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09" name="Freeform 32">
            <a:extLst>
              <a:ext uri="{FF2B5EF4-FFF2-40B4-BE49-F238E27FC236}">
                <a16:creationId xmlns="" xmlns:a16="http://schemas.microsoft.com/office/drawing/2014/main" id="{9C5A04AA-A50B-457A-A783-D941E78BCCDF}"/>
              </a:ext>
            </a:extLst>
          </p:cNvPr>
          <p:cNvSpPr/>
          <p:nvPr/>
        </p:nvSpPr>
        <p:spPr>
          <a:xfrm>
            <a:off x="10608725" y="2357301"/>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cxnSp>
        <p:nvCxnSpPr>
          <p:cNvPr id="3" name="Conector recto 2"/>
          <p:cNvCxnSpPr/>
          <p:nvPr/>
        </p:nvCxnSpPr>
        <p:spPr>
          <a:xfrm flipV="1">
            <a:off x="-2776234" y="4371198"/>
            <a:ext cx="10101262" cy="135727"/>
          </a:xfrm>
          <a:prstGeom prst="line">
            <a:avLst/>
          </a:prstGeom>
        </p:spPr>
        <p:style>
          <a:lnRef idx="1">
            <a:schemeClr val="accent1"/>
          </a:lnRef>
          <a:fillRef idx="0">
            <a:schemeClr val="accent1"/>
          </a:fillRef>
          <a:effectRef idx="0">
            <a:schemeClr val="accent1"/>
          </a:effectRef>
          <a:fontRef idx="minor">
            <a:schemeClr val="tx1"/>
          </a:fontRef>
        </p:style>
      </p:cxnSp>
      <p:sp>
        <p:nvSpPr>
          <p:cNvPr id="9" name="Circle: Hollow 2">
            <a:extLst>
              <a:ext uri="{FF2B5EF4-FFF2-40B4-BE49-F238E27FC236}">
                <a16:creationId xmlns="" xmlns:a16="http://schemas.microsoft.com/office/drawing/2014/main" id="{0DFD082D-0359-4D9E-823B-D129B1455046}"/>
              </a:ext>
            </a:extLst>
          </p:cNvPr>
          <p:cNvSpPr>
            <a:spLocks noChangeAspect="1"/>
          </p:cNvSpPr>
          <p:nvPr/>
        </p:nvSpPr>
        <p:spPr>
          <a:xfrm>
            <a:off x="7325028" y="2529349"/>
            <a:ext cx="3670731" cy="3670731"/>
          </a:xfrm>
          <a:prstGeom prst="donut">
            <a:avLst>
              <a:gd name="adj" fmla="val 18423"/>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3">
            <a:extLst>
              <a:ext uri="{FF2B5EF4-FFF2-40B4-BE49-F238E27FC236}">
                <a16:creationId xmlns="" xmlns:a16="http://schemas.microsoft.com/office/drawing/2014/main" id="{56CFCF99-F3B9-4474-829B-899CF5B7FF49}"/>
              </a:ext>
            </a:extLst>
          </p:cNvPr>
          <p:cNvSpPr/>
          <p:nvPr/>
        </p:nvSpPr>
        <p:spPr>
          <a:xfrm>
            <a:off x="8709742" y="5637119"/>
            <a:ext cx="813013" cy="7845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Oval 4">
            <a:extLst>
              <a:ext uri="{FF2B5EF4-FFF2-40B4-BE49-F238E27FC236}">
                <a16:creationId xmlns="" xmlns:a16="http://schemas.microsoft.com/office/drawing/2014/main" id="{D5B98831-3A03-4DAB-81C2-D33D4461E64D}"/>
              </a:ext>
            </a:extLst>
          </p:cNvPr>
          <p:cNvSpPr/>
          <p:nvPr/>
        </p:nvSpPr>
        <p:spPr>
          <a:xfrm>
            <a:off x="7214511" y="3316732"/>
            <a:ext cx="813013" cy="784547"/>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5">
            <a:extLst>
              <a:ext uri="{FF2B5EF4-FFF2-40B4-BE49-F238E27FC236}">
                <a16:creationId xmlns="" xmlns:a16="http://schemas.microsoft.com/office/drawing/2014/main" id="{4AC663E8-E2C5-4B38-89CC-175311272F1B}"/>
              </a:ext>
            </a:extLst>
          </p:cNvPr>
          <p:cNvSpPr/>
          <p:nvPr/>
        </p:nvSpPr>
        <p:spPr>
          <a:xfrm>
            <a:off x="10208892" y="4604239"/>
            <a:ext cx="813013" cy="784547"/>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6">
            <a:extLst>
              <a:ext uri="{FF2B5EF4-FFF2-40B4-BE49-F238E27FC236}">
                <a16:creationId xmlns="" xmlns:a16="http://schemas.microsoft.com/office/drawing/2014/main" id="{AF5F278B-51D5-4D89-8F36-45C378C1C993}"/>
              </a:ext>
            </a:extLst>
          </p:cNvPr>
          <p:cNvSpPr/>
          <p:nvPr/>
        </p:nvSpPr>
        <p:spPr>
          <a:xfrm>
            <a:off x="8709742" y="2324264"/>
            <a:ext cx="813013" cy="7845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7">
            <a:extLst>
              <a:ext uri="{FF2B5EF4-FFF2-40B4-BE49-F238E27FC236}">
                <a16:creationId xmlns="" xmlns:a16="http://schemas.microsoft.com/office/drawing/2014/main" id="{CC726EAB-5209-47EB-A5D5-0016E2951056}"/>
              </a:ext>
            </a:extLst>
          </p:cNvPr>
          <p:cNvSpPr/>
          <p:nvPr/>
        </p:nvSpPr>
        <p:spPr>
          <a:xfrm>
            <a:off x="7214511" y="4604239"/>
            <a:ext cx="813013" cy="784547"/>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8">
            <a:extLst>
              <a:ext uri="{FF2B5EF4-FFF2-40B4-BE49-F238E27FC236}">
                <a16:creationId xmlns="" xmlns:a16="http://schemas.microsoft.com/office/drawing/2014/main" id="{4AC37376-6A67-4F23-A111-7ED51A23A3D5}"/>
              </a:ext>
            </a:extLst>
          </p:cNvPr>
          <p:cNvSpPr/>
          <p:nvPr/>
        </p:nvSpPr>
        <p:spPr>
          <a:xfrm>
            <a:off x="10208892" y="3316732"/>
            <a:ext cx="813013" cy="784547"/>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Isosceles Triangle 51">
            <a:extLst>
              <a:ext uri="{FF2B5EF4-FFF2-40B4-BE49-F238E27FC236}">
                <a16:creationId xmlns="" xmlns:a16="http://schemas.microsoft.com/office/drawing/2014/main" id="{B7AB50EB-4043-4891-9841-C3677BF7A717}"/>
              </a:ext>
            </a:extLst>
          </p:cNvPr>
          <p:cNvSpPr/>
          <p:nvPr/>
        </p:nvSpPr>
        <p:spPr>
          <a:xfrm>
            <a:off x="7468919" y="4878989"/>
            <a:ext cx="306012" cy="216543"/>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7" name="Oval 7">
            <a:extLst>
              <a:ext uri="{FF2B5EF4-FFF2-40B4-BE49-F238E27FC236}">
                <a16:creationId xmlns="" xmlns:a16="http://schemas.microsoft.com/office/drawing/2014/main" id="{7DC01357-5655-4B4A-A066-8B2450111306}"/>
              </a:ext>
            </a:extLst>
          </p:cNvPr>
          <p:cNvSpPr/>
          <p:nvPr/>
        </p:nvSpPr>
        <p:spPr>
          <a:xfrm>
            <a:off x="8951130" y="5861662"/>
            <a:ext cx="331957" cy="32033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8" name="Rounded Rectangle 27">
            <a:extLst>
              <a:ext uri="{FF2B5EF4-FFF2-40B4-BE49-F238E27FC236}">
                <a16:creationId xmlns="" xmlns:a16="http://schemas.microsoft.com/office/drawing/2014/main" id="{311E0555-BF95-414B-9A2F-E8758E3F036C}"/>
              </a:ext>
            </a:extLst>
          </p:cNvPr>
          <p:cNvSpPr/>
          <p:nvPr/>
        </p:nvSpPr>
        <p:spPr>
          <a:xfrm>
            <a:off x="7462761" y="3582106"/>
            <a:ext cx="318284" cy="23592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9" name="Rounded Rectangle 7">
            <a:extLst>
              <a:ext uri="{FF2B5EF4-FFF2-40B4-BE49-F238E27FC236}">
                <a16:creationId xmlns="" xmlns:a16="http://schemas.microsoft.com/office/drawing/2014/main" id="{19FBD9F3-D4BA-4AD0-87C5-65568F8E8B54}"/>
              </a:ext>
            </a:extLst>
          </p:cNvPr>
          <p:cNvSpPr/>
          <p:nvPr/>
        </p:nvSpPr>
        <p:spPr>
          <a:xfrm>
            <a:off x="8955326" y="2573408"/>
            <a:ext cx="323595" cy="269480"/>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20" name="Round Same Side Corner Rectangle 36">
            <a:extLst>
              <a:ext uri="{FF2B5EF4-FFF2-40B4-BE49-F238E27FC236}">
                <a16:creationId xmlns="" xmlns:a16="http://schemas.microsoft.com/office/drawing/2014/main" id="{B102D8E9-1E4D-4AF8-A1FF-35A9BF3CCAD0}"/>
              </a:ext>
            </a:extLst>
          </p:cNvPr>
          <p:cNvSpPr/>
          <p:nvPr/>
        </p:nvSpPr>
        <p:spPr>
          <a:xfrm>
            <a:off x="10451865" y="3574886"/>
            <a:ext cx="328796" cy="250850"/>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21" name="자유형 176">
            <a:extLst>
              <a:ext uri="{FF2B5EF4-FFF2-40B4-BE49-F238E27FC236}">
                <a16:creationId xmlns="" xmlns:a16="http://schemas.microsoft.com/office/drawing/2014/main" id="{72A4A1BB-7E87-4312-AC48-E8B3F23C2367}"/>
              </a:ext>
            </a:extLst>
          </p:cNvPr>
          <p:cNvSpPr/>
          <p:nvPr/>
        </p:nvSpPr>
        <p:spPr>
          <a:xfrm>
            <a:off x="10429503" y="4800818"/>
            <a:ext cx="373363" cy="378150"/>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grpSp>
        <p:nvGrpSpPr>
          <p:cNvPr id="22" name="Group 35">
            <a:extLst>
              <a:ext uri="{FF2B5EF4-FFF2-40B4-BE49-F238E27FC236}">
                <a16:creationId xmlns="" xmlns:a16="http://schemas.microsoft.com/office/drawing/2014/main" id="{E3C6BD90-D6E0-4EEE-936B-7AE928CA2694}"/>
              </a:ext>
            </a:extLst>
          </p:cNvPr>
          <p:cNvGrpSpPr/>
          <p:nvPr/>
        </p:nvGrpSpPr>
        <p:grpSpPr>
          <a:xfrm>
            <a:off x="8220925" y="3407247"/>
            <a:ext cx="1835366" cy="1879240"/>
            <a:chOff x="8209276" y="2602894"/>
            <a:chExt cx="1828800" cy="1940459"/>
          </a:xfrm>
        </p:grpSpPr>
        <p:sp>
          <p:nvSpPr>
            <p:cNvPr id="23" name="Oval 16">
              <a:extLst>
                <a:ext uri="{FF2B5EF4-FFF2-40B4-BE49-F238E27FC236}">
                  <a16:creationId xmlns="" xmlns:a16="http://schemas.microsoft.com/office/drawing/2014/main" id="{92D31952-03C0-4F30-963B-23C2954306D0}"/>
                </a:ext>
              </a:extLst>
            </p:cNvPr>
            <p:cNvSpPr/>
            <p:nvPr/>
          </p:nvSpPr>
          <p:spPr>
            <a:xfrm>
              <a:off x="8209276" y="2677153"/>
              <a:ext cx="1828800" cy="1828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Oval 17">
              <a:extLst>
                <a:ext uri="{FF2B5EF4-FFF2-40B4-BE49-F238E27FC236}">
                  <a16:creationId xmlns="" xmlns:a16="http://schemas.microsoft.com/office/drawing/2014/main" id="{5DCFD59E-B0EF-45FB-9CC3-DF8ED186A80D}"/>
                </a:ext>
              </a:extLst>
            </p:cNvPr>
            <p:cNvSpPr/>
            <p:nvPr/>
          </p:nvSpPr>
          <p:spPr>
            <a:xfrm>
              <a:off x="9054271" y="2602894"/>
              <a:ext cx="131813" cy="1318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Oval 18">
              <a:extLst>
                <a:ext uri="{FF2B5EF4-FFF2-40B4-BE49-F238E27FC236}">
                  <a16:creationId xmlns="" xmlns:a16="http://schemas.microsoft.com/office/drawing/2014/main" id="{377DECEA-7015-43DA-A5E1-BB6C37D950AB}"/>
                </a:ext>
              </a:extLst>
            </p:cNvPr>
            <p:cNvSpPr/>
            <p:nvPr/>
          </p:nvSpPr>
          <p:spPr>
            <a:xfrm>
              <a:off x="9823892" y="3963687"/>
              <a:ext cx="131813" cy="131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Oval 19">
              <a:extLst>
                <a:ext uri="{FF2B5EF4-FFF2-40B4-BE49-F238E27FC236}">
                  <a16:creationId xmlns="" xmlns:a16="http://schemas.microsoft.com/office/drawing/2014/main" id="{08A25653-53A0-4EB5-861F-FD8CBF26DF06}"/>
                </a:ext>
              </a:extLst>
            </p:cNvPr>
            <p:cNvSpPr/>
            <p:nvPr/>
          </p:nvSpPr>
          <p:spPr>
            <a:xfrm>
              <a:off x="8237564" y="3963687"/>
              <a:ext cx="131813" cy="1318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Oval 20">
              <a:extLst>
                <a:ext uri="{FF2B5EF4-FFF2-40B4-BE49-F238E27FC236}">
                  <a16:creationId xmlns="" xmlns:a16="http://schemas.microsoft.com/office/drawing/2014/main" id="{3D56D990-228D-4489-AC47-0D43E912A834}"/>
                </a:ext>
              </a:extLst>
            </p:cNvPr>
            <p:cNvSpPr/>
            <p:nvPr/>
          </p:nvSpPr>
          <p:spPr>
            <a:xfrm>
              <a:off x="9823892" y="3091678"/>
              <a:ext cx="131813" cy="1318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Oval 21">
              <a:extLst>
                <a:ext uri="{FF2B5EF4-FFF2-40B4-BE49-F238E27FC236}">
                  <a16:creationId xmlns="" xmlns:a16="http://schemas.microsoft.com/office/drawing/2014/main" id="{3EE1EE35-F9BE-496F-A444-8E12A65B1432}"/>
                </a:ext>
              </a:extLst>
            </p:cNvPr>
            <p:cNvSpPr/>
            <p:nvPr/>
          </p:nvSpPr>
          <p:spPr>
            <a:xfrm>
              <a:off x="8237564" y="3091678"/>
              <a:ext cx="131813" cy="131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Oval 22">
              <a:extLst>
                <a:ext uri="{FF2B5EF4-FFF2-40B4-BE49-F238E27FC236}">
                  <a16:creationId xmlns="" xmlns:a16="http://schemas.microsoft.com/office/drawing/2014/main" id="{A67FA4F1-DAA9-4BCC-8A09-384331DC8A8F}"/>
                </a:ext>
              </a:extLst>
            </p:cNvPr>
            <p:cNvSpPr/>
            <p:nvPr/>
          </p:nvSpPr>
          <p:spPr>
            <a:xfrm>
              <a:off x="9054271" y="4411540"/>
              <a:ext cx="131813" cy="1318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Tree>
    <p:extLst>
      <p:ext uri="{BB962C8B-B14F-4D97-AF65-F5344CB8AC3E}">
        <p14:creationId xmlns="" xmlns:p14="http://schemas.microsoft.com/office/powerpoint/2010/main" val="334953477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31"/>
          <p:cNvSpPr/>
          <p:nvPr/>
        </p:nvSpPr>
        <p:spPr>
          <a:xfrm>
            <a:off x="335360" y="749771"/>
            <a:ext cx="11532790" cy="5682472"/>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1 Título"/>
          <p:cNvSpPr>
            <a:spLocks noGrp="1"/>
          </p:cNvSpPr>
          <p:nvPr>
            <p:ph type="title" idx="4294967295"/>
          </p:nvPr>
        </p:nvSpPr>
        <p:spPr>
          <a:xfrm>
            <a:off x="133548" y="-7952"/>
            <a:ext cx="10772775" cy="818683"/>
          </a:xfrm>
        </p:spPr>
        <p:txBody>
          <a:bodyPr>
            <a:normAutofit/>
          </a:bodyPr>
          <a:lstStyle/>
          <a:p>
            <a:r>
              <a:rPr lang="es-AR" sz="4400" dirty="0" smtClean="0">
                <a:solidFill>
                  <a:schemeClr val="bg1"/>
                </a:solidFill>
              </a:rPr>
              <a:t> C++ Compiler</a:t>
            </a:r>
            <a:endParaRPr lang="es-AR" sz="4400" dirty="0">
              <a:solidFill>
                <a:schemeClr val="bg1"/>
              </a:solidFill>
            </a:endParaRPr>
          </a:p>
        </p:txBody>
      </p:sp>
      <p:sp>
        <p:nvSpPr>
          <p:cNvPr id="3" name="2 Marcador de contenido"/>
          <p:cNvSpPr>
            <a:spLocks noGrp="1"/>
          </p:cNvSpPr>
          <p:nvPr>
            <p:ph idx="4294967295"/>
          </p:nvPr>
        </p:nvSpPr>
        <p:spPr>
          <a:xfrm>
            <a:off x="890326" y="1593078"/>
            <a:ext cx="8229600" cy="5110163"/>
          </a:xfrm>
        </p:spPr>
        <p:txBody>
          <a:bodyPr/>
          <a:lstStyle/>
          <a:p>
            <a:pPr marL="0" indent="0">
              <a:spcBef>
                <a:spcPts val="0"/>
              </a:spcBef>
              <a:spcAft>
                <a:spcPts val="1200"/>
              </a:spcAft>
              <a:buNone/>
            </a:pPr>
            <a:r>
              <a:rPr lang="es-AR" sz="2800" dirty="0" smtClean="0">
                <a:solidFill>
                  <a:schemeClr val="bg1"/>
                </a:solidFill>
              </a:rPr>
              <a:t>Compilación de un</a:t>
            </a:r>
          </a:p>
          <a:p>
            <a:pPr marL="0" indent="0">
              <a:spcBef>
                <a:spcPts val="0"/>
              </a:spcBef>
              <a:spcAft>
                <a:spcPts val="1200"/>
              </a:spcAft>
              <a:buNone/>
            </a:pPr>
            <a:r>
              <a:rPr lang="es-AR" dirty="0" smtClean="0">
                <a:solidFill>
                  <a:schemeClr val="bg1"/>
                </a:solidFill>
              </a:rPr>
              <a:t>Programa en </a:t>
            </a:r>
            <a:r>
              <a:rPr lang="es-AR" dirty="0">
                <a:solidFill>
                  <a:schemeClr val="bg1"/>
                </a:solidFill>
              </a:rPr>
              <a:t>C</a:t>
            </a:r>
            <a:r>
              <a:rPr lang="es-AR" dirty="0" smtClean="0">
                <a:solidFill>
                  <a:schemeClr val="bg1"/>
                </a:solidFill>
              </a:rPr>
              <a:t>++</a:t>
            </a:r>
          </a:p>
          <a:p>
            <a:pPr marL="0" indent="0">
              <a:spcBef>
                <a:spcPts val="0"/>
              </a:spcBef>
              <a:spcAft>
                <a:spcPts val="1200"/>
              </a:spcAft>
              <a:buNone/>
            </a:pPr>
            <a:endParaRPr lang="es-AR" sz="2000" dirty="0" smtClean="0">
              <a:solidFill>
                <a:schemeClr val="bg1"/>
              </a:solidFill>
            </a:endParaRPr>
          </a:p>
          <a:p>
            <a:pPr lvl="1" indent="1588">
              <a:buNone/>
            </a:pPr>
            <a:endParaRPr lang="es-AR" dirty="0" smtClean="0">
              <a:solidFill>
                <a:schemeClr val="bg1"/>
              </a:solidFill>
            </a:endParaRPr>
          </a:p>
        </p:txBody>
      </p:sp>
      <p:sp>
        <p:nvSpPr>
          <p:cNvPr id="4" name="3 Marcador de número de diapositiva"/>
          <p:cNvSpPr>
            <a:spLocks noGrp="1"/>
          </p:cNvSpPr>
          <p:nvPr>
            <p:ph type="sldNum" sz="quarter" idx="4294967295"/>
          </p:nvPr>
        </p:nvSpPr>
        <p:spPr>
          <a:xfrm>
            <a:off x="9266238" y="6479266"/>
            <a:ext cx="2925762" cy="105684"/>
          </a:xfrm>
        </p:spPr>
        <p:txBody>
          <a:bodyPr/>
          <a:lstStyle/>
          <a:p>
            <a:r>
              <a:rPr lang="es-ES" smtClean="0">
                <a:solidFill>
                  <a:schemeClr val="bg1"/>
                </a:solidFill>
              </a:rPr>
              <a:t>Página</a:t>
            </a:r>
            <a:r>
              <a:rPr lang="en-US" smtClean="0">
                <a:solidFill>
                  <a:schemeClr val="bg1"/>
                </a:solidFill>
              </a:rPr>
              <a:t> </a:t>
            </a:r>
            <a:fld id="{042AED99-7FB4-404E-8A97-64753DCE42EC}" type="slidenum">
              <a:rPr lang="en-US" smtClean="0">
                <a:solidFill>
                  <a:schemeClr val="bg1"/>
                </a:solidFill>
              </a:rPr>
              <a:pPr/>
              <a:t>30</a:t>
            </a:fld>
            <a:endParaRPr lang="en-US">
              <a:solidFill>
                <a:schemeClr val="bg1"/>
              </a:solidFill>
            </a:endParaRPr>
          </a:p>
        </p:txBody>
      </p:sp>
      <p:grpSp>
        <p:nvGrpSpPr>
          <p:cNvPr id="50" name="49 Grupo"/>
          <p:cNvGrpSpPr/>
          <p:nvPr/>
        </p:nvGrpSpPr>
        <p:grpSpPr>
          <a:xfrm>
            <a:off x="5453058" y="1727423"/>
            <a:ext cx="1857388" cy="1415834"/>
            <a:chOff x="5000628" y="1798861"/>
            <a:chExt cx="1857388" cy="1415834"/>
          </a:xfrm>
        </p:grpSpPr>
        <p:sp>
          <p:nvSpPr>
            <p:cNvPr id="6" name="AutoShape 4"/>
            <p:cNvSpPr>
              <a:spLocks noChangeArrowheads="1"/>
            </p:cNvSpPr>
            <p:nvPr/>
          </p:nvSpPr>
          <p:spPr bwMode="auto">
            <a:xfrm>
              <a:off x="5000628" y="2147895"/>
              <a:ext cx="1857388" cy="1066800"/>
            </a:xfrm>
            <a:prstGeom prst="roundRect">
              <a:avLst>
                <a:gd name="adj" fmla="val 16667"/>
              </a:avLst>
            </a:prstGeom>
            <a:solidFill>
              <a:schemeClr val="accent1">
                <a:tint val="98000"/>
                <a:shade val="25000"/>
                <a:satMod val="250000"/>
              </a:schemeClr>
            </a:solidFill>
            <a:ln>
              <a:headEnd/>
              <a:tailEn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anchor="ctr"/>
            <a:lstStyle/>
            <a:p>
              <a:pPr algn="ctr" eaLnBrk="1" hangingPunct="1"/>
              <a:r>
                <a:rPr lang="es-ES" sz="2000">
                  <a:effectLst>
                    <a:outerShdw blurRad="38100" dist="38100" dir="2700000" algn="tl">
                      <a:srgbClr val="000000">
                        <a:alpha val="43137"/>
                      </a:srgbClr>
                    </a:outerShdw>
                  </a:effectLst>
                  <a:latin typeface="Cambria" pitchFamily="18" charset="0"/>
                </a:rPr>
                <a:t>Compilador</a:t>
              </a:r>
            </a:p>
          </p:txBody>
        </p:sp>
        <p:cxnSp>
          <p:nvCxnSpPr>
            <p:cNvPr id="9" name="AutoShape 7"/>
            <p:cNvCxnSpPr>
              <a:cxnSpLocks noChangeShapeType="1"/>
            </p:cNvCxnSpPr>
            <p:nvPr/>
          </p:nvCxnSpPr>
          <p:spPr bwMode="auto">
            <a:xfrm rot="5400000">
              <a:off x="5754401" y="1972981"/>
              <a:ext cx="349827" cy="1588"/>
            </a:xfrm>
            <a:prstGeom prst="straightConnector1">
              <a:avLst/>
            </a:prstGeom>
            <a:noFill/>
            <a:ln w="38100">
              <a:solidFill>
                <a:srgbClr val="FFC000"/>
              </a:solidFill>
              <a:round/>
              <a:headEnd/>
              <a:tailEnd type="stealth" w="lg" len="lg"/>
            </a:ln>
            <a:effectLst>
              <a:outerShdw blurRad="50800" dist="38100" dir="2700000" algn="tl" rotWithShape="0">
                <a:prstClr val="black">
                  <a:alpha val="40000"/>
                </a:prstClr>
              </a:outerShdw>
            </a:effectLst>
          </p:spPr>
        </p:cxnSp>
      </p:grpSp>
      <p:grpSp>
        <p:nvGrpSpPr>
          <p:cNvPr id="52" name="51 Grupo"/>
          <p:cNvGrpSpPr/>
          <p:nvPr/>
        </p:nvGrpSpPr>
        <p:grpSpPr>
          <a:xfrm>
            <a:off x="5734044" y="3905328"/>
            <a:ext cx="1295400" cy="1047397"/>
            <a:chOff x="5281614" y="3976765"/>
            <a:chExt cx="1295400" cy="1047397"/>
          </a:xfrm>
        </p:grpSpPr>
        <p:sp>
          <p:nvSpPr>
            <p:cNvPr id="11" name="AutoShape 9"/>
            <p:cNvSpPr>
              <a:spLocks noChangeArrowheads="1"/>
            </p:cNvSpPr>
            <p:nvPr/>
          </p:nvSpPr>
          <p:spPr bwMode="auto">
            <a:xfrm>
              <a:off x="5281614" y="4338362"/>
              <a:ext cx="1295400" cy="685800"/>
            </a:xfrm>
            <a:prstGeom prst="roundRect">
              <a:avLst>
                <a:gd name="adj" fmla="val 16667"/>
              </a:avLst>
            </a:prstGeom>
            <a:solidFill>
              <a:schemeClr val="accent5">
                <a:tint val="98000"/>
                <a:shade val="25000"/>
                <a:satMod val="250000"/>
              </a:schemeClr>
            </a:solidFill>
            <a:ln>
              <a:headEnd/>
              <a:tailEnd/>
            </a:ln>
            <a:effectLst>
              <a:outerShdw blurRad="50800" dist="38100" dir="2700000" algn="tl"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wrap="none" anchor="ctr"/>
            <a:lstStyle/>
            <a:p>
              <a:pPr algn="ctr" eaLnBrk="1" hangingPunct="1"/>
              <a:r>
                <a:rPr lang="es-ES" sz="2000">
                  <a:effectLst>
                    <a:outerShdw blurRad="38100" dist="38100" dir="2700000" algn="tl">
                      <a:srgbClr val="000000">
                        <a:alpha val="43137"/>
                      </a:srgbClr>
                    </a:outerShdw>
                  </a:effectLst>
                  <a:latin typeface="Cambria" pitchFamily="18" charset="0"/>
                </a:rPr>
                <a:t>Enlazador</a:t>
              </a:r>
            </a:p>
          </p:txBody>
        </p:sp>
        <p:cxnSp>
          <p:nvCxnSpPr>
            <p:cNvPr id="12" name="AutoShape 10"/>
            <p:cNvCxnSpPr>
              <a:cxnSpLocks noChangeShapeType="1"/>
              <a:stCxn id="8" idx="2"/>
              <a:endCxn id="11" idx="0"/>
            </p:cNvCxnSpPr>
            <p:nvPr/>
          </p:nvCxnSpPr>
          <p:spPr bwMode="auto">
            <a:xfrm>
              <a:off x="5923606" y="3976765"/>
              <a:ext cx="5708" cy="361597"/>
            </a:xfrm>
            <a:prstGeom prst="straightConnector1">
              <a:avLst/>
            </a:prstGeom>
            <a:noFill/>
            <a:ln w="38100">
              <a:solidFill>
                <a:srgbClr val="FFC000"/>
              </a:solidFill>
              <a:round/>
              <a:headEnd/>
              <a:tailEnd type="stealth" w="lg" len="lg"/>
            </a:ln>
          </p:spPr>
        </p:cxnSp>
      </p:grpSp>
      <p:grpSp>
        <p:nvGrpSpPr>
          <p:cNvPr id="53" name="52 Grupo"/>
          <p:cNvGrpSpPr/>
          <p:nvPr/>
        </p:nvGrpSpPr>
        <p:grpSpPr>
          <a:xfrm>
            <a:off x="7029444" y="4148160"/>
            <a:ext cx="2081254" cy="1015663"/>
            <a:chOff x="6577014" y="4219597"/>
            <a:chExt cx="2081254" cy="1015663"/>
          </a:xfrm>
        </p:grpSpPr>
        <p:sp>
          <p:nvSpPr>
            <p:cNvPr id="15" name="Text Box 6"/>
            <p:cNvSpPr txBox="1">
              <a:spLocks noChangeArrowheads="1"/>
            </p:cNvSpPr>
            <p:nvPr/>
          </p:nvSpPr>
          <p:spPr bwMode="auto">
            <a:xfrm>
              <a:off x="7358082" y="4219597"/>
              <a:ext cx="1300186" cy="1015663"/>
            </a:xfrm>
            <a:prstGeom prst="rect">
              <a:avLst/>
            </a:prstGeom>
            <a:noFill/>
            <a:ln w="9525">
              <a:noFill/>
              <a:miter lim="800000"/>
              <a:headEnd/>
              <a:tailEnd/>
            </a:ln>
          </p:spPr>
          <p:txBody>
            <a:bodyPr wrap="square">
              <a:spAutoFit/>
            </a:bodyPr>
            <a:lstStyle/>
            <a:p>
              <a:pPr eaLnBrk="1" hangingPunct="1"/>
              <a:r>
                <a:rPr lang="es-ES" sz="2000">
                  <a:solidFill>
                    <a:schemeClr val="bg1"/>
                  </a:solidFill>
                  <a:effectLst>
                    <a:outerShdw blurRad="38100" dist="38100" dir="2700000" algn="tl">
                      <a:srgbClr val="000000">
                        <a:alpha val="43137"/>
                      </a:srgbClr>
                    </a:outerShdw>
                  </a:effectLst>
                  <a:latin typeface="Cambria" pitchFamily="18" charset="0"/>
                </a:rPr>
                <a:t>Código</a:t>
              </a:r>
              <a:br>
                <a:rPr lang="es-ES" sz="2000">
                  <a:solidFill>
                    <a:schemeClr val="bg1"/>
                  </a:solidFill>
                  <a:effectLst>
                    <a:outerShdw blurRad="38100" dist="38100" dir="2700000" algn="tl">
                      <a:srgbClr val="000000">
                        <a:alpha val="43137"/>
                      </a:srgbClr>
                    </a:outerShdw>
                  </a:effectLst>
                  <a:latin typeface="Cambria" pitchFamily="18" charset="0"/>
                </a:rPr>
              </a:br>
              <a:r>
                <a:rPr lang="es-ES" sz="2000">
                  <a:solidFill>
                    <a:schemeClr val="bg1"/>
                  </a:solidFill>
                  <a:effectLst>
                    <a:outerShdw blurRad="38100" dist="38100" dir="2700000" algn="tl">
                      <a:srgbClr val="000000">
                        <a:alpha val="43137"/>
                      </a:srgbClr>
                    </a:outerShdw>
                  </a:effectLst>
                  <a:latin typeface="Cambria" pitchFamily="18" charset="0"/>
                </a:rPr>
                <a:t>objeto de</a:t>
              </a:r>
              <a:br>
                <a:rPr lang="es-ES" sz="2000">
                  <a:solidFill>
                    <a:schemeClr val="bg1"/>
                  </a:solidFill>
                  <a:effectLst>
                    <a:outerShdw blurRad="38100" dist="38100" dir="2700000" algn="tl">
                      <a:srgbClr val="000000">
                        <a:alpha val="43137"/>
                      </a:srgbClr>
                    </a:outerShdw>
                  </a:effectLst>
                  <a:latin typeface="Cambria" pitchFamily="18" charset="0"/>
                </a:rPr>
              </a:br>
              <a:r>
                <a:rPr lang="es-ES" sz="2000">
                  <a:solidFill>
                    <a:schemeClr val="bg1"/>
                  </a:solidFill>
                  <a:effectLst>
                    <a:outerShdw blurRad="38100" dist="38100" dir="2700000" algn="tl">
                      <a:srgbClr val="000000">
                        <a:alpha val="43137"/>
                      </a:srgbClr>
                    </a:outerShdw>
                  </a:effectLst>
                  <a:latin typeface="Cambria" pitchFamily="18" charset="0"/>
                </a:rPr>
                <a:t>biblioteca</a:t>
              </a:r>
            </a:p>
          </p:txBody>
        </p:sp>
        <p:cxnSp>
          <p:nvCxnSpPr>
            <p:cNvPr id="16" name="AutoShape 10"/>
            <p:cNvCxnSpPr>
              <a:cxnSpLocks noChangeShapeType="1"/>
            </p:cNvCxnSpPr>
            <p:nvPr/>
          </p:nvCxnSpPr>
          <p:spPr bwMode="auto">
            <a:xfrm rot="10800000">
              <a:off x="6577014" y="4680468"/>
              <a:ext cx="781068" cy="1588"/>
            </a:xfrm>
            <a:prstGeom prst="straightConnector1">
              <a:avLst/>
            </a:prstGeom>
            <a:noFill/>
            <a:ln w="38100">
              <a:solidFill>
                <a:srgbClr val="FFC000"/>
              </a:solidFill>
              <a:round/>
              <a:headEnd/>
              <a:tailEnd type="stealth" w="lg" len="lg"/>
            </a:ln>
            <a:effectLst>
              <a:outerShdw blurRad="50800" dist="38100" dir="2700000" algn="tl" rotWithShape="0">
                <a:prstClr val="black">
                  <a:alpha val="40000"/>
                </a:prstClr>
              </a:outerShdw>
            </a:effectLst>
          </p:spPr>
        </p:cxnSp>
      </p:grpSp>
      <p:grpSp>
        <p:nvGrpSpPr>
          <p:cNvPr id="29" name="28 Grupo"/>
          <p:cNvGrpSpPr/>
          <p:nvPr/>
        </p:nvGrpSpPr>
        <p:grpSpPr>
          <a:xfrm>
            <a:off x="5765405" y="991222"/>
            <a:ext cx="4719468" cy="1446550"/>
            <a:chOff x="3995936" y="1071546"/>
            <a:chExt cx="4719468" cy="1446550"/>
          </a:xfrm>
        </p:grpSpPr>
        <p:sp>
          <p:nvSpPr>
            <p:cNvPr id="7" name="Text Box 5"/>
            <p:cNvSpPr txBox="1">
              <a:spLocks noChangeArrowheads="1"/>
            </p:cNvSpPr>
            <p:nvPr/>
          </p:nvSpPr>
          <p:spPr bwMode="auto">
            <a:xfrm>
              <a:off x="3995936" y="1357298"/>
              <a:ext cx="1730025" cy="400110"/>
            </a:xfrm>
            <a:prstGeom prst="rect">
              <a:avLst/>
            </a:prstGeom>
            <a:noFill/>
            <a:ln w="9525">
              <a:noFill/>
              <a:miter lim="800000"/>
              <a:headEnd/>
              <a:tailEnd/>
            </a:ln>
          </p:spPr>
          <p:txBody>
            <a:bodyPr wrap="none">
              <a:spAutoFit/>
            </a:bodyPr>
            <a:lstStyle/>
            <a:p>
              <a:pPr eaLnBrk="1" hangingPunct="1"/>
              <a:r>
                <a:rPr lang="es-ES" sz="2000">
                  <a:solidFill>
                    <a:schemeClr val="bg1"/>
                  </a:solidFill>
                  <a:effectLst>
                    <a:outerShdw blurRad="38100" dist="38100" dir="2700000" algn="tl">
                      <a:srgbClr val="000000">
                        <a:alpha val="43137"/>
                      </a:srgbClr>
                    </a:outerShdw>
                  </a:effectLst>
                  <a:latin typeface="Cambria" pitchFamily="18" charset="0"/>
                </a:rPr>
                <a:t>Código fuente</a:t>
              </a:r>
            </a:p>
          </p:txBody>
        </p:sp>
        <p:sp>
          <p:nvSpPr>
            <p:cNvPr id="25" name="24 Rectángulo"/>
            <p:cNvSpPr/>
            <p:nvPr/>
          </p:nvSpPr>
          <p:spPr>
            <a:xfrm>
              <a:off x="6000760" y="1071546"/>
              <a:ext cx="2714644" cy="1446550"/>
            </a:xfrm>
            <a:prstGeom prst="rect">
              <a:avLst/>
            </a:prstGeom>
          </p:spPr>
          <p:txBody>
            <a:bodyPr wrap="square">
              <a:spAutoFit/>
            </a:bodyPr>
            <a:lstStyle/>
            <a:p>
              <a:pPr marL="0" lvl="1" indent="1588"/>
              <a:r>
                <a:rPr lang="es-ES" sz="1100">
                  <a:solidFill>
                    <a:schemeClr val="bg1"/>
                  </a:solidFill>
                  <a:effectLst>
                    <a:outerShdw blurRad="38100" dist="38100" dir="2700000" algn="tl">
                      <a:srgbClr val="000000">
                        <a:alpha val="43137"/>
                      </a:srgbClr>
                    </a:outerShdw>
                  </a:effectLst>
                  <a:latin typeface="Consolas" pitchFamily="49" charset="0"/>
                </a:rPr>
                <a:t>#include &lt;iostream&gt;</a:t>
              </a:r>
            </a:p>
            <a:p>
              <a:pPr marL="0" lvl="1" indent="1588"/>
              <a:r>
                <a:rPr lang="es-ES" sz="1100">
                  <a:solidFill>
                    <a:schemeClr val="bg1"/>
                  </a:solidFill>
                  <a:effectLst>
                    <a:outerShdw blurRad="38100" dist="38100" dir="2700000" algn="tl">
                      <a:srgbClr val="000000">
                        <a:alpha val="43137"/>
                      </a:srgbClr>
                    </a:outerShdw>
                  </a:effectLst>
                  <a:latin typeface="Consolas" pitchFamily="49" charset="0"/>
                </a:rPr>
                <a:t>using namespace std;</a:t>
              </a:r>
            </a:p>
            <a:p>
              <a:pPr marL="0" lvl="1" indent="1588"/>
              <a:endParaRPr lang="es-ES" sz="1100">
                <a:solidFill>
                  <a:schemeClr val="bg1"/>
                </a:solidFill>
                <a:effectLst>
                  <a:outerShdw blurRad="38100" dist="38100" dir="2700000" algn="tl">
                    <a:srgbClr val="000000">
                      <a:alpha val="43137"/>
                    </a:srgbClr>
                  </a:outerShdw>
                </a:effectLst>
                <a:latin typeface="Consolas" pitchFamily="49" charset="0"/>
              </a:endParaRPr>
            </a:p>
            <a:p>
              <a:pPr marL="0" lvl="1" indent="1588"/>
              <a:r>
                <a:rPr lang="es-ES" sz="1100">
                  <a:solidFill>
                    <a:schemeClr val="bg1"/>
                  </a:solidFill>
                  <a:effectLst>
                    <a:outerShdw blurRad="38100" dist="38100" dir="2700000" algn="tl">
                      <a:srgbClr val="000000">
                        <a:alpha val="43137"/>
                      </a:srgbClr>
                    </a:outerShdw>
                  </a:effectLst>
                  <a:latin typeface="Consolas" pitchFamily="49" charset="0"/>
                </a:rPr>
                <a:t>int main()</a:t>
              </a:r>
            </a:p>
            <a:p>
              <a:pPr marL="0" lvl="1" indent="1588"/>
              <a:r>
                <a:rPr lang="es-ES" sz="1100">
                  <a:solidFill>
                    <a:schemeClr val="bg1"/>
                  </a:solidFill>
                  <a:effectLst>
                    <a:outerShdw blurRad="38100" dist="38100" dir="2700000" algn="tl">
                      <a:srgbClr val="000000">
                        <a:alpha val="43137"/>
                      </a:srgbClr>
                    </a:outerShdw>
                  </a:effectLst>
                  <a:latin typeface="Consolas" pitchFamily="49" charset="0"/>
                </a:rPr>
                <a:t>{</a:t>
              </a:r>
            </a:p>
            <a:p>
              <a:pPr marL="0" lvl="1" indent="1588"/>
              <a:r>
                <a:rPr lang="es-ES" sz="1100">
                  <a:solidFill>
                    <a:schemeClr val="bg1"/>
                  </a:solidFill>
                  <a:effectLst>
                    <a:outerShdw blurRad="38100" dist="38100" dir="2700000" algn="tl">
                      <a:srgbClr val="000000">
                        <a:alpha val="43137"/>
                      </a:srgbClr>
                    </a:outerShdw>
                  </a:effectLst>
                  <a:latin typeface="Consolas" pitchFamily="49" charset="0"/>
                </a:rPr>
                <a:t>   cout &lt;&lt; "Hola Mundo!" &lt;&lt; endl;</a:t>
              </a:r>
            </a:p>
            <a:p>
              <a:pPr marL="0" lvl="1" indent="1588"/>
              <a:r>
                <a:rPr lang="es-ES" sz="1100">
                  <a:solidFill>
                    <a:schemeClr val="bg1"/>
                  </a:solidFill>
                  <a:effectLst>
                    <a:outerShdw blurRad="38100" dist="38100" dir="2700000" algn="tl">
                      <a:srgbClr val="000000">
                        <a:alpha val="43137"/>
                      </a:srgbClr>
                    </a:outerShdw>
                  </a:effectLst>
                  <a:latin typeface="Consolas" pitchFamily="49" charset="0"/>
                </a:rPr>
                <a:t>   return 0;</a:t>
              </a:r>
            </a:p>
            <a:p>
              <a:pPr marL="0" lvl="1" indent="1588"/>
              <a:r>
                <a:rPr lang="es-ES" sz="1100">
                  <a:solidFill>
                    <a:schemeClr val="bg1"/>
                  </a:solidFill>
                  <a:effectLst>
                    <a:outerShdw blurRad="38100" dist="38100" dir="2700000" algn="tl">
                      <a:srgbClr val="000000">
                        <a:alpha val="43137"/>
                      </a:srgbClr>
                    </a:outerShdw>
                  </a:effectLst>
                  <a:latin typeface="Consolas" pitchFamily="49" charset="0"/>
                </a:rPr>
                <a:t>}</a:t>
              </a:r>
            </a:p>
          </p:txBody>
        </p:sp>
      </p:grpSp>
      <p:grpSp>
        <p:nvGrpSpPr>
          <p:cNvPr id="31" name="30 Grupo"/>
          <p:cNvGrpSpPr/>
          <p:nvPr/>
        </p:nvGrpSpPr>
        <p:grpSpPr>
          <a:xfrm>
            <a:off x="5519937" y="3143257"/>
            <a:ext cx="4937037" cy="762070"/>
            <a:chOff x="3995936" y="3143257"/>
            <a:chExt cx="4937037" cy="762070"/>
          </a:xfrm>
        </p:grpSpPr>
        <p:grpSp>
          <p:nvGrpSpPr>
            <p:cNvPr id="51" name="50 Grupo"/>
            <p:cNvGrpSpPr/>
            <p:nvPr/>
          </p:nvGrpSpPr>
          <p:grpSpPr>
            <a:xfrm>
              <a:off x="3995936" y="3143257"/>
              <a:ext cx="1712200" cy="762070"/>
              <a:chOff x="5067506" y="3214695"/>
              <a:chExt cx="1712200" cy="762070"/>
            </a:xfrm>
          </p:grpSpPr>
          <p:sp>
            <p:nvSpPr>
              <p:cNvPr id="8" name="Text Box 6"/>
              <p:cNvSpPr txBox="1">
                <a:spLocks noChangeArrowheads="1"/>
              </p:cNvSpPr>
              <p:nvPr/>
            </p:nvSpPr>
            <p:spPr bwMode="auto">
              <a:xfrm>
                <a:off x="5067506" y="3576655"/>
                <a:ext cx="1712200" cy="400110"/>
              </a:xfrm>
              <a:prstGeom prst="rect">
                <a:avLst/>
              </a:prstGeom>
              <a:noFill/>
              <a:ln w="9525">
                <a:noFill/>
                <a:miter lim="800000"/>
                <a:headEnd/>
                <a:tailEnd/>
              </a:ln>
            </p:spPr>
            <p:txBody>
              <a:bodyPr wrap="none">
                <a:spAutoFit/>
              </a:bodyPr>
              <a:lstStyle/>
              <a:p>
                <a:pPr eaLnBrk="1" hangingPunct="1"/>
                <a:r>
                  <a:rPr lang="es-ES" sz="2000">
                    <a:solidFill>
                      <a:schemeClr val="bg1"/>
                    </a:solidFill>
                    <a:effectLst>
                      <a:outerShdw blurRad="38100" dist="38100" dir="2700000" algn="tl">
                        <a:srgbClr val="000000">
                          <a:alpha val="43137"/>
                        </a:srgbClr>
                      </a:outerShdw>
                    </a:effectLst>
                    <a:latin typeface="Cambria" pitchFamily="18" charset="0"/>
                  </a:rPr>
                  <a:t>Código objeto</a:t>
                </a:r>
              </a:p>
            </p:txBody>
          </p:sp>
          <p:cxnSp>
            <p:nvCxnSpPr>
              <p:cNvPr id="10" name="AutoShape 8"/>
              <p:cNvCxnSpPr>
                <a:cxnSpLocks noChangeShapeType="1"/>
                <a:stCxn id="6" idx="2"/>
                <a:endCxn id="8" idx="0"/>
              </p:cNvCxnSpPr>
              <p:nvPr/>
            </p:nvCxnSpPr>
            <p:spPr bwMode="auto">
              <a:xfrm flipH="1">
                <a:off x="5923606" y="3214695"/>
                <a:ext cx="5716" cy="361960"/>
              </a:xfrm>
              <a:prstGeom prst="straightConnector1">
                <a:avLst/>
              </a:prstGeom>
              <a:noFill/>
              <a:ln w="38100">
                <a:solidFill>
                  <a:srgbClr val="FFC000"/>
                </a:solidFill>
                <a:round/>
                <a:headEnd/>
                <a:tailEnd type="stealth" w="lg" len="lg"/>
              </a:ln>
              <a:effectLst>
                <a:outerShdw blurRad="50800" dist="38100" dir="2700000" algn="tl" rotWithShape="0">
                  <a:prstClr val="black">
                    <a:alpha val="40000"/>
                  </a:prstClr>
                </a:outerShdw>
              </a:effectLst>
            </p:spPr>
          </p:cxnSp>
        </p:grpSp>
        <p:sp>
          <p:nvSpPr>
            <p:cNvPr id="30" name="29 CuadroTexto"/>
            <p:cNvSpPr txBox="1"/>
            <p:nvPr/>
          </p:nvSpPr>
          <p:spPr>
            <a:xfrm>
              <a:off x="6000760" y="3500438"/>
              <a:ext cx="2932213" cy="369332"/>
            </a:xfrm>
            <a:prstGeom prst="rect">
              <a:avLst/>
            </a:prstGeom>
            <a:noFill/>
          </p:spPr>
          <p:txBody>
            <a:bodyPr wrap="none" rtlCol="0">
              <a:spAutoFit/>
            </a:bodyPr>
            <a:lstStyle/>
            <a:p>
              <a:r>
                <a:rPr lang="es-ES">
                  <a:solidFill>
                    <a:schemeClr val="accent1">
                      <a:lumMod val="20000"/>
                      <a:lumOff val="80000"/>
                    </a:schemeClr>
                  </a:solidFill>
                  <a:effectLst>
                    <a:outerShdw blurRad="38100" dist="38100" dir="2700000" algn="tl">
                      <a:srgbClr val="000000">
                        <a:alpha val="43137"/>
                      </a:srgbClr>
                    </a:outerShdw>
                  </a:effectLst>
                  <a:latin typeface="+mj-lt"/>
                </a:rPr>
                <a:t>0100010100111010011100…</a:t>
              </a:r>
            </a:p>
          </p:txBody>
        </p:sp>
      </p:grpSp>
      <p:grpSp>
        <p:nvGrpSpPr>
          <p:cNvPr id="27" name="26 Grupo"/>
          <p:cNvGrpSpPr/>
          <p:nvPr/>
        </p:nvGrpSpPr>
        <p:grpSpPr>
          <a:xfrm>
            <a:off x="5238744" y="4952725"/>
            <a:ext cx="4931571" cy="1117767"/>
            <a:chOff x="3714744" y="4952724"/>
            <a:chExt cx="4931571" cy="1117767"/>
          </a:xfrm>
        </p:grpSpPr>
        <p:grpSp>
          <p:nvGrpSpPr>
            <p:cNvPr id="54" name="53 Grupo"/>
            <p:cNvGrpSpPr/>
            <p:nvPr/>
          </p:nvGrpSpPr>
          <p:grpSpPr>
            <a:xfrm>
              <a:off x="3714744" y="4952724"/>
              <a:ext cx="2286000" cy="1117767"/>
              <a:chOff x="4786314" y="5024162"/>
              <a:chExt cx="2286000" cy="1117767"/>
            </a:xfrm>
          </p:grpSpPr>
          <p:sp>
            <p:nvSpPr>
              <p:cNvPr id="13" name="Text Box 11"/>
              <p:cNvSpPr txBox="1">
                <a:spLocks noChangeArrowheads="1"/>
              </p:cNvSpPr>
              <p:nvPr/>
            </p:nvSpPr>
            <p:spPr bwMode="auto">
              <a:xfrm>
                <a:off x="4786314" y="5434043"/>
                <a:ext cx="2286000" cy="707886"/>
              </a:xfrm>
              <a:prstGeom prst="rect">
                <a:avLst/>
              </a:prstGeom>
              <a:noFill/>
              <a:ln w="9525">
                <a:noFill/>
                <a:miter lim="800000"/>
                <a:headEnd/>
                <a:tailEnd/>
              </a:ln>
            </p:spPr>
            <p:txBody>
              <a:bodyPr>
                <a:spAutoFit/>
              </a:bodyPr>
              <a:lstStyle/>
              <a:p>
                <a:pPr algn="ctr" eaLnBrk="1" hangingPunct="1">
                  <a:spcBef>
                    <a:spcPct val="50000"/>
                  </a:spcBef>
                </a:pPr>
                <a:r>
                  <a:rPr lang="es-ES" sz="2000">
                    <a:solidFill>
                      <a:srgbClr val="FFC000"/>
                    </a:solidFill>
                    <a:effectLst>
                      <a:outerShdw blurRad="38100" dist="38100" dir="2700000" algn="tl">
                        <a:srgbClr val="000000">
                          <a:alpha val="43137"/>
                        </a:srgbClr>
                      </a:outerShdw>
                    </a:effectLst>
                    <a:latin typeface="Cambria" pitchFamily="18" charset="0"/>
                  </a:rPr>
                  <a:t>Programa</a:t>
                </a:r>
                <a:br>
                  <a:rPr lang="es-ES" sz="2000">
                    <a:solidFill>
                      <a:srgbClr val="FFC000"/>
                    </a:solidFill>
                    <a:effectLst>
                      <a:outerShdw blurRad="38100" dist="38100" dir="2700000" algn="tl">
                        <a:srgbClr val="000000">
                          <a:alpha val="43137"/>
                        </a:srgbClr>
                      </a:outerShdw>
                    </a:effectLst>
                    <a:latin typeface="Cambria" pitchFamily="18" charset="0"/>
                  </a:rPr>
                </a:br>
                <a:r>
                  <a:rPr lang="es-ES" sz="2000">
                    <a:solidFill>
                      <a:srgbClr val="FFC000"/>
                    </a:solidFill>
                    <a:effectLst>
                      <a:outerShdw blurRad="38100" dist="38100" dir="2700000" algn="tl">
                        <a:srgbClr val="000000">
                          <a:alpha val="43137"/>
                        </a:srgbClr>
                      </a:outerShdw>
                    </a:effectLst>
                    <a:latin typeface="Cambria" pitchFamily="18" charset="0"/>
                  </a:rPr>
                  <a:t>ejecutable</a:t>
                </a:r>
              </a:p>
            </p:txBody>
          </p:sp>
          <p:cxnSp>
            <p:nvCxnSpPr>
              <p:cNvPr id="14" name="AutoShape 12"/>
              <p:cNvCxnSpPr>
                <a:cxnSpLocks noChangeShapeType="1"/>
                <a:stCxn id="11" idx="2"/>
                <a:endCxn id="13" idx="0"/>
              </p:cNvCxnSpPr>
              <p:nvPr/>
            </p:nvCxnSpPr>
            <p:spPr bwMode="auto">
              <a:xfrm>
                <a:off x="5929314" y="5024162"/>
                <a:ext cx="0" cy="409881"/>
              </a:xfrm>
              <a:prstGeom prst="straightConnector1">
                <a:avLst/>
              </a:prstGeom>
              <a:noFill/>
              <a:ln w="38100">
                <a:solidFill>
                  <a:srgbClr val="FFC000"/>
                </a:solidFill>
                <a:round/>
                <a:headEnd/>
                <a:tailEnd type="stealth" w="lg" len="lg"/>
              </a:ln>
              <a:effectLst>
                <a:outerShdw blurRad="50800" dist="38100" dir="2700000" algn="tl" rotWithShape="0">
                  <a:prstClr val="black">
                    <a:alpha val="40000"/>
                  </a:prstClr>
                </a:outerShdw>
              </a:effectLst>
            </p:spPr>
          </p:cxnSp>
        </p:grpSp>
        <p:sp>
          <p:nvSpPr>
            <p:cNvPr id="26" name="25 CuadroTexto"/>
            <p:cNvSpPr txBox="1"/>
            <p:nvPr/>
          </p:nvSpPr>
          <p:spPr>
            <a:xfrm>
              <a:off x="5643570" y="5429264"/>
              <a:ext cx="3002745" cy="584775"/>
            </a:xfrm>
            <a:prstGeom prst="rect">
              <a:avLst/>
            </a:prstGeom>
            <a:noFill/>
          </p:spPr>
          <p:txBody>
            <a:bodyPr wrap="none" rtlCol="0">
              <a:spAutoFit/>
            </a:bodyPr>
            <a:lstStyle/>
            <a:p>
              <a:r>
                <a:rPr lang="es-ES" sz="1600">
                  <a:solidFill>
                    <a:schemeClr val="bg1"/>
                  </a:solidFill>
                  <a:effectLst>
                    <a:outerShdw blurRad="38100" dist="38100" dir="2700000" algn="tl">
                      <a:srgbClr val="000000">
                        <a:alpha val="43137"/>
                      </a:srgbClr>
                    </a:outerShdw>
                  </a:effectLst>
                  <a:latin typeface="+mj-lt"/>
                </a:rPr>
                <a:t>Para una arquitectura concreta</a:t>
              </a:r>
              <a:br>
                <a:rPr lang="es-ES" sz="1600">
                  <a:solidFill>
                    <a:schemeClr val="bg1"/>
                  </a:solidFill>
                  <a:effectLst>
                    <a:outerShdw blurRad="38100" dist="38100" dir="2700000" algn="tl">
                      <a:srgbClr val="000000">
                        <a:alpha val="43137"/>
                      </a:srgbClr>
                    </a:outerShdw>
                  </a:effectLst>
                  <a:latin typeface="+mj-lt"/>
                </a:rPr>
              </a:br>
              <a:r>
                <a:rPr lang="es-ES" sz="1600">
                  <a:solidFill>
                    <a:schemeClr val="bg1"/>
                  </a:solidFill>
                  <a:effectLst>
                    <a:outerShdw blurRad="38100" dist="38100" dir="2700000" algn="tl">
                      <a:srgbClr val="000000">
                        <a:alpha val="43137"/>
                      </a:srgbClr>
                    </a:outerShdw>
                  </a:effectLst>
                  <a:latin typeface="+mj-lt"/>
                </a:rPr>
                <a:t>y un sistema operativo</a:t>
              </a:r>
            </a:p>
          </p:txBody>
        </p:sp>
      </p:grpSp>
      <p:sp>
        <p:nvSpPr>
          <p:cNvPr id="28" name="Footer Placeholder 4"/>
          <p:cNvSpPr txBox="1">
            <a:spLocks/>
          </p:cNvSpPr>
          <p:nvPr/>
        </p:nvSpPr>
        <p:spPr>
          <a:xfrm>
            <a:off x="335360" y="6525344"/>
            <a:ext cx="5029200" cy="2286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mtClean="0">
                <a:solidFill>
                  <a:schemeClr val="bg1"/>
                </a:solidFill>
              </a:rPr>
              <a:t>ISFT n151 – Algoritmos y Estructuras de Datos</a:t>
            </a:r>
            <a:endParaRPr lang="es-ES">
              <a:solidFill>
                <a:schemeClr val="bg1"/>
              </a:solidFill>
            </a:endParaRPr>
          </a:p>
        </p:txBody>
      </p:sp>
    </p:spTree>
    <p:extLst>
      <p:ext uri="{BB962C8B-B14F-4D97-AF65-F5344CB8AC3E}">
        <p14:creationId xmlns="" xmlns:p14="http://schemas.microsoft.com/office/powerpoint/2010/main" val="921102949"/>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up)">
                                      <p:cBhvr>
                                        <p:cTn id="17" dur="10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up)">
                                      <p:cBhvr>
                                        <p:cTn id="22" dur="1000"/>
                                        <p:tgtEl>
                                          <p:spTgt spid="50"/>
                                        </p:tgtEl>
                                      </p:cBhvr>
                                    </p:animEffect>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up)">
                                      <p:cBhvr>
                                        <p:cTn id="26" dur="10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up)">
                                      <p:cBhvr>
                                        <p:cTn id="31" dur="1000"/>
                                        <p:tgtEl>
                                          <p:spTgt spid="52"/>
                                        </p:tgtEl>
                                      </p:cBhvr>
                                    </p:animEffect>
                                  </p:childTnLst>
                                </p:cTn>
                              </p:par>
                              <p:par>
                                <p:cTn id="32" presetID="22" presetClass="entr" presetSubtype="2" fill="hold"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right)">
                                      <p:cBhvr>
                                        <p:cTn id="34" dur="1000"/>
                                        <p:tgtEl>
                                          <p:spTgt spid="53"/>
                                        </p:tgtEl>
                                      </p:cBhvr>
                                    </p:animEffect>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up)">
                                      <p:cBhvr>
                                        <p:cTn id="38"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81"/>
          <p:cNvSpPr/>
          <p:nvPr/>
        </p:nvSpPr>
        <p:spPr>
          <a:xfrm>
            <a:off x="247650" y="635470"/>
            <a:ext cx="6236890" cy="6146329"/>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1 Rectángulo"/>
          <p:cNvSpPr/>
          <p:nvPr/>
        </p:nvSpPr>
        <p:spPr>
          <a:xfrm>
            <a:off x="476250" y="781734"/>
            <a:ext cx="5829300" cy="707886"/>
          </a:xfrm>
          <a:prstGeom prst="rect">
            <a:avLst/>
          </a:prstGeom>
        </p:spPr>
        <p:txBody>
          <a:bodyPr wrap="square">
            <a:spAutoFit/>
          </a:bodyPr>
          <a:lstStyle/>
          <a:p>
            <a:r>
              <a:rPr lang="es-MX" sz="2000" b="1" smtClean="0">
                <a:solidFill>
                  <a:schemeClr val="bg1"/>
                </a:solidFill>
              </a:rPr>
              <a:t>Solución híbrida de intérprete y compilador: compilación en tiempo de ejecución</a:t>
            </a:r>
            <a:endParaRPr lang="es-MX" sz="2000" b="1">
              <a:solidFill>
                <a:schemeClr val="bg1"/>
              </a:solidFill>
            </a:endParaRPr>
          </a:p>
        </p:txBody>
      </p:sp>
      <p:sp>
        <p:nvSpPr>
          <p:cNvPr id="3" name="2 Rectángulo"/>
          <p:cNvSpPr/>
          <p:nvPr/>
        </p:nvSpPr>
        <p:spPr>
          <a:xfrm>
            <a:off x="438150" y="1714143"/>
            <a:ext cx="6096000" cy="4801314"/>
          </a:xfrm>
          <a:prstGeom prst="rect">
            <a:avLst/>
          </a:prstGeom>
        </p:spPr>
        <p:txBody>
          <a:bodyPr>
            <a:spAutoFit/>
          </a:bodyPr>
          <a:lstStyle/>
          <a:p>
            <a:r>
              <a:rPr lang="es-MX" smtClean="0">
                <a:solidFill>
                  <a:schemeClr val="bg1"/>
                </a:solidFill>
              </a:rPr>
              <a:t>Para compensar los puntos débiles de ambas soluciones, también existe el llamado modelo de compilación en tiempo de ejecución (en inglés, </a:t>
            </a:r>
            <a:r>
              <a:rPr lang="es-MX" b="1" i="1" err="1" smtClean="0">
                <a:solidFill>
                  <a:schemeClr val="bg1"/>
                </a:solidFill>
              </a:rPr>
              <a:t>just</a:t>
            </a:r>
            <a:r>
              <a:rPr lang="es-MX" b="1" i="1" smtClean="0">
                <a:solidFill>
                  <a:schemeClr val="bg1"/>
                </a:solidFill>
              </a:rPr>
              <a:t>-in-time-</a:t>
            </a:r>
            <a:r>
              <a:rPr lang="es-MX" b="1" i="1" err="1" smtClean="0">
                <a:solidFill>
                  <a:schemeClr val="bg1"/>
                </a:solidFill>
              </a:rPr>
              <a:t>compiler</a:t>
            </a:r>
            <a:r>
              <a:rPr lang="es-MX" smtClean="0">
                <a:solidFill>
                  <a:schemeClr val="bg1"/>
                </a:solidFill>
              </a:rPr>
              <a:t>, o “compilador justo a tiempo”). Este tipo de compilador, que a veces también se conoce por el término inglés </a:t>
            </a:r>
            <a:r>
              <a:rPr lang="es-MX" b="1" i="1" err="1" smtClean="0">
                <a:solidFill>
                  <a:schemeClr val="bg1"/>
                </a:solidFill>
              </a:rPr>
              <a:t>compreter</a:t>
            </a:r>
            <a:r>
              <a:rPr lang="es-MX" smtClean="0">
                <a:solidFill>
                  <a:schemeClr val="bg1"/>
                </a:solidFill>
              </a:rPr>
              <a:t> (acrónimo de </a:t>
            </a:r>
            <a:r>
              <a:rPr lang="es-MX" b="1" i="1" err="1" smtClean="0">
                <a:solidFill>
                  <a:schemeClr val="bg1"/>
                </a:solidFill>
              </a:rPr>
              <a:t>com</a:t>
            </a:r>
            <a:r>
              <a:rPr lang="es-MX" i="1" err="1" smtClean="0">
                <a:solidFill>
                  <a:schemeClr val="bg1"/>
                </a:solidFill>
              </a:rPr>
              <a:t>piler</a:t>
            </a:r>
            <a:r>
              <a:rPr lang="es-MX" smtClean="0">
                <a:solidFill>
                  <a:schemeClr val="bg1"/>
                </a:solidFill>
              </a:rPr>
              <a:t> e </a:t>
            </a:r>
            <a:r>
              <a:rPr lang="es-MX" i="1" err="1" smtClean="0">
                <a:solidFill>
                  <a:schemeClr val="bg1"/>
                </a:solidFill>
              </a:rPr>
              <a:t>inter</a:t>
            </a:r>
            <a:r>
              <a:rPr lang="es-MX" b="1" i="1" err="1" smtClean="0">
                <a:solidFill>
                  <a:schemeClr val="bg1"/>
                </a:solidFill>
              </a:rPr>
              <a:t>preter</a:t>
            </a:r>
            <a:r>
              <a:rPr lang="es-MX" smtClean="0">
                <a:solidFill>
                  <a:schemeClr val="bg1"/>
                </a:solidFill>
              </a:rPr>
              <a:t>), rompe con el modelo habitual de compilación y traduce el código del programa durante el tiempo de ejecución, al igual que el intérprete. De esta forma, la </a:t>
            </a:r>
            <a:r>
              <a:rPr lang="es-MX" b="1" smtClean="0">
                <a:solidFill>
                  <a:schemeClr val="bg1"/>
                </a:solidFill>
              </a:rPr>
              <a:t>alta velocidad de ejecución</a:t>
            </a:r>
            <a:r>
              <a:rPr lang="es-MX" smtClean="0">
                <a:solidFill>
                  <a:schemeClr val="bg1"/>
                </a:solidFill>
              </a:rPr>
              <a:t> típica de los compiladores se complementa con la </a:t>
            </a:r>
            <a:r>
              <a:rPr lang="es-MX" b="1" smtClean="0">
                <a:solidFill>
                  <a:schemeClr val="bg1"/>
                </a:solidFill>
              </a:rPr>
              <a:t>simplificación del proceso de desarrollo</a:t>
            </a:r>
            <a:r>
              <a:rPr lang="es-MX" smtClean="0">
                <a:solidFill>
                  <a:schemeClr val="bg1"/>
                </a:solidFill>
              </a:rPr>
              <a:t>.</a:t>
            </a:r>
          </a:p>
          <a:p>
            <a:r>
              <a:rPr lang="es-MX" b="1" smtClean="0">
                <a:solidFill>
                  <a:schemeClr val="bg1"/>
                </a:solidFill>
              </a:rPr>
              <a:t>Java</a:t>
            </a:r>
            <a:r>
              <a:rPr lang="es-MX" smtClean="0">
                <a:solidFill>
                  <a:schemeClr val="bg1"/>
                </a:solidFill>
              </a:rPr>
              <a:t> es uno de los ejemplos más conocidos de lenguaje basado en compilación en tiempo de ejecución: el compilador JIT, que figura entre los componentes del </a:t>
            </a:r>
            <a:r>
              <a:rPr lang="es-MX" b="1" smtClean="0">
                <a:solidFill>
                  <a:schemeClr val="bg1"/>
                </a:solidFill>
              </a:rPr>
              <a:t>Java </a:t>
            </a:r>
            <a:r>
              <a:rPr lang="es-MX" b="1" err="1" smtClean="0">
                <a:solidFill>
                  <a:schemeClr val="bg1"/>
                </a:solidFill>
              </a:rPr>
              <a:t>Runtime</a:t>
            </a:r>
            <a:r>
              <a:rPr lang="es-MX" b="1" smtClean="0">
                <a:solidFill>
                  <a:schemeClr val="bg1"/>
                </a:solidFill>
              </a:rPr>
              <a:t> </a:t>
            </a:r>
            <a:r>
              <a:rPr lang="es-MX" b="1" err="1" smtClean="0">
                <a:solidFill>
                  <a:schemeClr val="bg1"/>
                </a:solidFill>
              </a:rPr>
              <a:t>Environment</a:t>
            </a:r>
            <a:r>
              <a:rPr lang="es-MX" b="1" smtClean="0">
                <a:solidFill>
                  <a:schemeClr val="bg1"/>
                </a:solidFill>
              </a:rPr>
              <a:t> (JRE)</a:t>
            </a:r>
            <a:r>
              <a:rPr lang="es-MX" smtClean="0">
                <a:solidFill>
                  <a:schemeClr val="bg1"/>
                </a:solidFill>
              </a:rPr>
              <a:t>, mejora el </a:t>
            </a:r>
            <a:r>
              <a:rPr lang="es-MX" b="1" smtClean="0">
                <a:solidFill>
                  <a:schemeClr val="bg1"/>
                </a:solidFill>
              </a:rPr>
              <a:t>rendimiento de las aplicaciones Java</a:t>
            </a:r>
            <a:r>
              <a:rPr lang="es-MX" smtClean="0">
                <a:solidFill>
                  <a:schemeClr val="bg1"/>
                </a:solidFill>
              </a:rPr>
              <a:t> traduciendo el código de bytes en código máquina de manera dinámica.</a:t>
            </a:r>
            <a:endParaRPr lang="es-MX">
              <a:solidFill>
                <a:schemeClr val="bg1"/>
              </a:solidFill>
            </a:endParaRPr>
          </a:p>
        </p:txBody>
      </p:sp>
      <p:pic>
        <p:nvPicPr>
          <p:cNvPr id="10242" name="Picture 2" descr="Lightbox"/>
          <p:cNvPicPr>
            <a:picLocks noChangeAspect="1" noChangeArrowheads="1"/>
          </p:cNvPicPr>
          <p:nvPr/>
        </p:nvPicPr>
        <p:blipFill>
          <a:blip r:embed="rId2"/>
          <a:srcRect/>
          <a:stretch>
            <a:fillRect/>
          </a:stretch>
        </p:blipFill>
        <p:spPr bwMode="auto">
          <a:xfrm>
            <a:off x="7427660" y="753298"/>
            <a:ext cx="4315159" cy="4082141"/>
          </a:xfrm>
          <a:prstGeom prst="rect">
            <a:avLst/>
          </a:prstGeom>
          <a:noFill/>
        </p:spPr>
      </p:pic>
      <p:pic>
        <p:nvPicPr>
          <p:cNvPr id="10243" name="Picture 3"/>
          <p:cNvPicPr>
            <a:picLocks noChangeAspect="1" noChangeArrowheads="1"/>
          </p:cNvPicPr>
          <p:nvPr/>
        </p:nvPicPr>
        <p:blipFill>
          <a:blip r:embed="rId3"/>
          <a:srcRect/>
          <a:stretch>
            <a:fillRect/>
          </a:stretch>
        </p:blipFill>
        <p:spPr bwMode="auto">
          <a:xfrm>
            <a:off x="7403635" y="4972050"/>
            <a:ext cx="4288469" cy="1741572"/>
          </a:xfrm>
          <a:prstGeom prst="rect">
            <a:avLst/>
          </a:prstGeom>
          <a:noFill/>
          <a:ln w="9525">
            <a:noFill/>
            <a:miter lim="800000"/>
            <a:headEnd/>
            <a:tailEnd/>
          </a:ln>
          <a:effectLst/>
        </p:spPr>
      </p:pic>
      <p:sp>
        <p:nvSpPr>
          <p:cNvPr id="6" name="5 CuadroTexto"/>
          <p:cNvSpPr txBox="1"/>
          <p:nvPr/>
        </p:nvSpPr>
        <p:spPr>
          <a:xfrm rot="16200000">
            <a:off x="6008208" y="2209800"/>
            <a:ext cx="2106667" cy="400110"/>
          </a:xfrm>
          <a:prstGeom prst="rect">
            <a:avLst/>
          </a:prstGeom>
          <a:noFill/>
        </p:spPr>
        <p:txBody>
          <a:bodyPr wrap="none" rtlCol="0">
            <a:spAutoFit/>
          </a:bodyPr>
          <a:lstStyle/>
          <a:p>
            <a:r>
              <a:rPr lang="es-AR" sz="2000" b="1" err="1" smtClean="0">
                <a:solidFill>
                  <a:schemeClr val="bg1"/>
                </a:solidFill>
              </a:rPr>
              <a:t>.Net</a:t>
            </a:r>
            <a:r>
              <a:rPr lang="es-AR" sz="2000" b="1" smtClean="0">
                <a:solidFill>
                  <a:schemeClr val="bg1"/>
                </a:solidFill>
              </a:rPr>
              <a:t> Framework</a:t>
            </a:r>
            <a:endParaRPr lang="es-ES" sz="2000" b="1">
              <a:solidFill>
                <a:schemeClr val="bg1"/>
              </a:solidFill>
            </a:endParaRPr>
          </a:p>
        </p:txBody>
      </p:sp>
      <p:sp>
        <p:nvSpPr>
          <p:cNvPr id="8" name="7 CuadroTexto"/>
          <p:cNvSpPr txBox="1"/>
          <p:nvPr/>
        </p:nvSpPr>
        <p:spPr>
          <a:xfrm rot="16200000">
            <a:off x="6440030" y="5654304"/>
            <a:ext cx="1281120" cy="400110"/>
          </a:xfrm>
          <a:prstGeom prst="rect">
            <a:avLst/>
          </a:prstGeom>
          <a:noFill/>
        </p:spPr>
        <p:txBody>
          <a:bodyPr wrap="none" rtlCol="0">
            <a:spAutoFit/>
          </a:bodyPr>
          <a:lstStyle/>
          <a:p>
            <a:r>
              <a:rPr lang="es-AR" sz="2000" b="1" smtClean="0">
                <a:solidFill>
                  <a:schemeClr val="bg1"/>
                </a:solidFill>
              </a:rPr>
              <a:t>.Java VM</a:t>
            </a:r>
            <a:endParaRPr lang="es-ES" sz="2000" b="1">
              <a:solidFill>
                <a:schemeClr val="bg1"/>
              </a:solidFill>
            </a:endParaRPr>
          </a:p>
        </p:txBody>
      </p:sp>
      <p:sp>
        <p:nvSpPr>
          <p:cNvPr id="9" name="8 Rectángulo"/>
          <p:cNvSpPr/>
          <p:nvPr/>
        </p:nvSpPr>
        <p:spPr>
          <a:xfrm>
            <a:off x="557202" y="76200"/>
            <a:ext cx="4629152" cy="523220"/>
          </a:xfrm>
          <a:prstGeom prst="rect">
            <a:avLst/>
          </a:prstGeom>
        </p:spPr>
        <p:txBody>
          <a:bodyPr wrap="none">
            <a:spAutoFit/>
          </a:bodyPr>
          <a:lstStyle/>
          <a:p>
            <a:r>
              <a:rPr lang="es-MX" sz="2800" b="1" smtClean="0">
                <a:solidFill>
                  <a:schemeClr val="bg1"/>
                </a:solidFill>
              </a:rPr>
              <a:t>JIT </a:t>
            </a:r>
            <a:r>
              <a:rPr lang="es-MX" sz="2800" b="1" err="1" smtClean="0">
                <a:solidFill>
                  <a:schemeClr val="bg1"/>
                </a:solidFill>
              </a:rPr>
              <a:t>Just</a:t>
            </a:r>
            <a:r>
              <a:rPr lang="es-MX" sz="2800" b="1" smtClean="0">
                <a:solidFill>
                  <a:schemeClr val="bg1"/>
                </a:solidFill>
              </a:rPr>
              <a:t> in Time </a:t>
            </a:r>
            <a:r>
              <a:rPr lang="es-MX" sz="2800" b="1" err="1" smtClean="0">
                <a:solidFill>
                  <a:schemeClr val="bg1"/>
                </a:solidFill>
              </a:rPr>
              <a:t>Compiler</a:t>
            </a:r>
            <a:r>
              <a:rPr lang="es-MX" sz="2800" b="1" smtClean="0">
                <a:solidFill>
                  <a:schemeClr val="bg1"/>
                </a:solidFill>
              </a:rPr>
              <a:t>.</a:t>
            </a:r>
            <a:endParaRPr lang="es-MX" sz="2800" b="1">
              <a:solidFill>
                <a:schemeClr val="bg1"/>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 xmlns:a16="http://schemas.microsoft.com/office/drawing/2014/main" id="{D6F0F831-E95D-4FB5-B663-CBF67170AFE7}"/>
              </a:ext>
            </a:extLst>
          </p:cNvPr>
          <p:cNvSpPr/>
          <p:nvPr/>
        </p:nvSpPr>
        <p:spPr>
          <a:xfrm>
            <a:off x="727805" y="2907813"/>
            <a:ext cx="11227360" cy="1962150"/>
          </a:xfrm>
          <a:prstGeom prst="roundRect">
            <a:avLst>
              <a:gd name="adj" fmla="val 9028"/>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 name="TextBox 3">
            <a:extLst>
              <a:ext uri="{FF2B5EF4-FFF2-40B4-BE49-F238E27FC236}">
                <a16:creationId xmlns="" xmlns:a16="http://schemas.microsoft.com/office/drawing/2014/main" id="{72FED678-F1A8-4BBE-9EA5-BA88B03C3261}"/>
              </a:ext>
            </a:extLst>
          </p:cNvPr>
          <p:cNvSpPr txBox="1"/>
          <p:nvPr/>
        </p:nvSpPr>
        <p:spPr>
          <a:xfrm>
            <a:off x="2112769" y="2729360"/>
            <a:ext cx="10064040" cy="923330"/>
          </a:xfrm>
          <a:prstGeom prst="rect">
            <a:avLst/>
          </a:prstGeom>
          <a:noFill/>
        </p:spPr>
        <p:txBody>
          <a:bodyPr wrap="square" rtlCol="0">
            <a:spAutoFit/>
          </a:bodyPr>
          <a:lstStyle/>
          <a:p>
            <a:pPr algn="ctr"/>
            <a:r>
              <a:rPr lang="es-ES" sz="5400" dirty="0" smtClean="0">
                <a:ln>
                  <a:solidFill>
                    <a:srgbClr val="0070C0"/>
                  </a:solidFill>
                </a:ln>
                <a:solidFill>
                  <a:schemeClr val="bg1"/>
                </a:solidFill>
                <a:latin typeface="Calibri"/>
              </a:rPr>
              <a:t>Problema | Algoritmo | Programa</a:t>
            </a:r>
            <a:endParaRPr lang="es-ES" sz="3200" dirty="0">
              <a:solidFill>
                <a:schemeClr val="bg1"/>
              </a:solidFill>
            </a:endParaRPr>
          </a:p>
        </p:txBody>
      </p:sp>
      <p:sp>
        <p:nvSpPr>
          <p:cNvPr id="5" name="Text Placeholder 10">
            <a:extLst>
              <a:ext uri="{FF2B5EF4-FFF2-40B4-BE49-F238E27FC236}">
                <a16:creationId xmlns="" xmlns:a16="http://schemas.microsoft.com/office/drawing/2014/main" id="{FFA69062-36E6-4047-AD85-9081FF3CA555}"/>
              </a:ext>
            </a:extLst>
          </p:cNvPr>
          <p:cNvSpPr txBox="1">
            <a:spLocks/>
          </p:cNvSpPr>
          <p:nvPr/>
        </p:nvSpPr>
        <p:spPr>
          <a:xfrm>
            <a:off x="3169953" y="4962487"/>
            <a:ext cx="8801254" cy="1410789"/>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es-ES" sz="3600" dirty="0" smtClean="0">
                <a:solidFill>
                  <a:schemeClr val="bg1"/>
                </a:solidFill>
              </a:rPr>
              <a:t>Algoritmos y Estructuras de Datos</a:t>
            </a:r>
            <a:br>
              <a:rPr lang="es-ES" sz="3600" dirty="0" smtClean="0">
                <a:solidFill>
                  <a:schemeClr val="bg1"/>
                </a:solidFill>
              </a:rPr>
            </a:br>
            <a:r>
              <a:rPr lang="es-ES" sz="3600" dirty="0" smtClean="0">
                <a:solidFill>
                  <a:schemeClr val="bg1"/>
                </a:solidFill>
              </a:rPr>
              <a:t>Fundamentos </a:t>
            </a:r>
            <a:r>
              <a:rPr lang="es-ES" sz="3600" dirty="0">
                <a:solidFill>
                  <a:schemeClr val="bg1"/>
                </a:solidFill>
              </a:rPr>
              <a:t>de la programación</a:t>
            </a:r>
            <a:endParaRPr lang="en-US" altLang="ko-KR" sz="3600" b="1" dirty="0">
              <a:solidFill>
                <a:schemeClr val="bg1"/>
              </a:solidFill>
              <a:latin typeface="+mj-lt"/>
              <a:cs typeface="Arial" pitchFamily="34" charset="0"/>
            </a:endParaRPr>
          </a:p>
        </p:txBody>
      </p:sp>
      <p:sp>
        <p:nvSpPr>
          <p:cNvPr id="6" name="타원 41">
            <a:extLst>
              <a:ext uri="{FF2B5EF4-FFF2-40B4-BE49-F238E27FC236}">
                <a16:creationId xmlns="" xmlns:a16="http://schemas.microsoft.com/office/drawing/2014/main" id="{CE5877CC-185D-406A-BC36-BC7330DB6672}"/>
              </a:ext>
            </a:extLst>
          </p:cNvPr>
          <p:cNvSpPr/>
          <p:nvPr/>
        </p:nvSpPr>
        <p:spPr>
          <a:xfrm rot="10800000">
            <a:off x="3679499" y="3626713"/>
            <a:ext cx="1044000" cy="1044000"/>
          </a:xfrm>
          <a:prstGeom prst="ellipse">
            <a:avLst/>
          </a:prstGeom>
          <a:noFill/>
          <a:ln w="222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타원 44">
            <a:extLst>
              <a:ext uri="{FF2B5EF4-FFF2-40B4-BE49-F238E27FC236}">
                <a16:creationId xmlns="" xmlns:a16="http://schemas.microsoft.com/office/drawing/2014/main" id="{953C5F84-56FF-4E10-8B95-B547E783A3A6}"/>
              </a:ext>
            </a:extLst>
          </p:cNvPr>
          <p:cNvSpPr/>
          <p:nvPr/>
        </p:nvSpPr>
        <p:spPr>
          <a:xfrm rot="10800000">
            <a:off x="6622790" y="3626601"/>
            <a:ext cx="1044000" cy="1044000"/>
          </a:xfrm>
          <a:prstGeom prst="ellipse">
            <a:avLst/>
          </a:prstGeom>
          <a:noFill/>
          <a:ln w="222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Oval 10">
            <a:extLst>
              <a:ext uri="{FF2B5EF4-FFF2-40B4-BE49-F238E27FC236}">
                <a16:creationId xmlns="" xmlns:a16="http://schemas.microsoft.com/office/drawing/2014/main" id="{D8B90BCB-B86E-4301-8A93-9003A45AA893}"/>
              </a:ext>
            </a:extLst>
          </p:cNvPr>
          <p:cNvSpPr/>
          <p:nvPr/>
        </p:nvSpPr>
        <p:spPr>
          <a:xfrm rot="10800000">
            <a:off x="9634453" y="3710903"/>
            <a:ext cx="864000" cy="864000"/>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a:solidFill>
                <a:srgbClr val="0070C0"/>
              </a:solidFill>
            </a:endParaRPr>
          </a:p>
        </p:txBody>
      </p:sp>
      <p:cxnSp>
        <p:nvCxnSpPr>
          <p:cNvPr id="9" name="직선 연결선 55">
            <a:extLst>
              <a:ext uri="{FF2B5EF4-FFF2-40B4-BE49-F238E27FC236}">
                <a16:creationId xmlns="" xmlns:a16="http://schemas.microsoft.com/office/drawing/2014/main" id="{CECE6F17-DCCE-41CB-BD61-36BE29F0CBA0}"/>
              </a:ext>
            </a:extLst>
          </p:cNvPr>
          <p:cNvCxnSpPr/>
          <p:nvPr/>
        </p:nvCxnSpPr>
        <p:spPr>
          <a:xfrm rot="10800000">
            <a:off x="5182582" y="4107479"/>
            <a:ext cx="804665" cy="0"/>
          </a:xfrm>
          <a:prstGeom prst="line">
            <a:avLst/>
          </a:prstGeom>
          <a:noFill/>
          <a:ln w="22225">
            <a:solidFill>
              <a:schemeClr val="bg1"/>
            </a:solidFill>
            <a:prstDash val="sysDot"/>
            <a:headEnd type="triangl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10" name="직선 연결선 56">
            <a:extLst>
              <a:ext uri="{FF2B5EF4-FFF2-40B4-BE49-F238E27FC236}">
                <a16:creationId xmlns="" xmlns:a16="http://schemas.microsoft.com/office/drawing/2014/main" id="{8CD777BF-4F0D-487F-B9EE-D8EDE7515062}"/>
              </a:ext>
            </a:extLst>
          </p:cNvPr>
          <p:cNvCxnSpPr/>
          <p:nvPr/>
        </p:nvCxnSpPr>
        <p:spPr>
          <a:xfrm rot="10800000">
            <a:off x="8254209" y="4107645"/>
            <a:ext cx="804665" cy="0"/>
          </a:xfrm>
          <a:prstGeom prst="line">
            <a:avLst/>
          </a:prstGeom>
          <a:noFill/>
          <a:ln w="22225">
            <a:solidFill>
              <a:schemeClr val="bg1"/>
            </a:solidFill>
            <a:prstDash val="sysDot"/>
            <a:headEnd type="triangl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sp>
        <p:nvSpPr>
          <p:cNvPr id="11" name="Rounded Rectangle 5">
            <a:extLst>
              <a:ext uri="{FF2B5EF4-FFF2-40B4-BE49-F238E27FC236}">
                <a16:creationId xmlns="" xmlns:a16="http://schemas.microsoft.com/office/drawing/2014/main" id="{CD689C19-DA3E-4DCC-9928-2FA0693A23B5}"/>
              </a:ext>
            </a:extLst>
          </p:cNvPr>
          <p:cNvSpPr/>
          <p:nvPr/>
        </p:nvSpPr>
        <p:spPr>
          <a:xfrm flipH="1">
            <a:off x="4054176" y="4010089"/>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3" name="Teardrop 1">
            <a:extLst>
              <a:ext uri="{FF2B5EF4-FFF2-40B4-BE49-F238E27FC236}">
                <a16:creationId xmlns="" xmlns:a16="http://schemas.microsoft.com/office/drawing/2014/main" id="{1E623AB9-1F02-48B4-A655-9AD33879A795}"/>
              </a:ext>
            </a:extLst>
          </p:cNvPr>
          <p:cNvSpPr/>
          <p:nvPr/>
        </p:nvSpPr>
        <p:spPr>
          <a:xfrm rot="18805991">
            <a:off x="6971966" y="3969305"/>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14" name="Rectangle 36">
            <a:extLst>
              <a:ext uri="{FF2B5EF4-FFF2-40B4-BE49-F238E27FC236}">
                <a16:creationId xmlns="" xmlns:a16="http://schemas.microsoft.com/office/drawing/2014/main" id="{5F159B45-2347-4452-98E7-246C154AD71A}"/>
              </a:ext>
            </a:extLst>
          </p:cNvPr>
          <p:cNvSpPr/>
          <p:nvPr/>
        </p:nvSpPr>
        <p:spPr>
          <a:xfrm>
            <a:off x="9861313" y="3977155"/>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Tree>
    <p:extLst>
      <p:ext uri="{BB962C8B-B14F-4D97-AF65-F5344CB8AC3E}">
        <p14:creationId xmlns="" xmlns:p14="http://schemas.microsoft.com/office/powerpoint/2010/main" val="16245441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81"/>
          <p:cNvSpPr/>
          <p:nvPr/>
        </p:nvSpPr>
        <p:spPr>
          <a:xfrm>
            <a:off x="7688660" y="1035521"/>
            <a:ext cx="4408090" cy="5098579"/>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81"/>
          <p:cNvSpPr/>
          <p:nvPr/>
        </p:nvSpPr>
        <p:spPr>
          <a:xfrm>
            <a:off x="430610" y="1054571"/>
            <a:ext cx="7151290" cy="5098579"/>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ext Placeholder 10">
            <a:extLst>
              <a:ext uri="{FF2B5EF4-FFF2-40B4-BE49-F238E27FC236}">
                <a16:creationId xmlns="" xmlns:a16="http://schemas.microsoft.com/office/drawing/2014/main" id="{CCFF808D-EDF7-432E-A2FB-2D2699968C69}"/>
              </a:ext>
            </a:extLst>
          </p:cNvPr>
          <p:cNvSpPr txBox="1">
            <a:spLocks/>
          </p:cNvSpPr>
          <p:nvPr/>
        </p:nvSpPr>
        <p:spPr>
          <a:xfrm>
            <a:off x="457200" y="0"/>
            <a:ext cx="6531127" cy="102078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altLang="ko-KR" sz="4400" b="1" err="1" smtClean="0">
                <a:solidFill>
                  <a:schemeClr val="bg1"/>
                </a:solidFill>
                <a:cs typeface="Arial" pitchFamily="34" charset="0"/>
              </a:rPr>
              <a:t>Definición</a:t>
            </a:r>
            <a:r>
              <a:rPr lang="en-US" altLang="ko-KR" sz="4400" b="1" smtClean="0">
                <a:solidFill>
                  <a:schemeClr val="bg1"/>
                </a:solidFill>
                <a:cs typeface="Arial" pitchFamily="34" charset="0"/>
              </a:rPr>
              <a:t> de </a:t>
            </a:r>
            <a:r>
              <a:rPr lang="en-US" altLang="ko-KR" sz="4400" b="1" err="1" smtClean="0">
                <a:solidFill>
                  <a:schemeClr val="bg1"/>
                </a:solidFill>
                <a:cs typeface="Arial" pitchFamily="34" charset="0"/>
              </a:rPr>
              <a:t>Problema</a:t>
            </a:r>
            <a:endParaRPr lang="en-US" altLang="ko-KR" sz="4400" b="1">
              <a:solidFill>
                <a:schemeClr val="bg1"/>
              </a:solidFill>
              <a:cs typeface="Arial" pitchFamily="34" charset="0"/>
            </a:endParaRPr>
          </a:p>
        </p:txBody>
      </p:sp>
      <p:sp>
        <p:nvSpPr>
          <p:cNvPr id="3" name="2 Rectángulo"/>
          <p:cNvSpPr/>
          <p:nvPr/>
        </p:nvSpPr>
        <p:spPr>
          <a:xfrm>
            <a:off x="593558" y="1588220"/>
            <a:ext cx="6890084" cy="4093428"/>
          </a:xfrm>
          <a:prstGeom prst="rect">
            <a:avLst/>
          </a:prstGeom>
        </p:spPr>
        <p:txBody>
          <a:bodyPr wrap="square">
            <a:spAutoFit/>
          </a:bodyPr>
          <a:lstStyle/>
          <a:p>
            <a:r>
              <a:rPr lang="es-MX" sz="2000" smtClean="0">
                <a:solidFill>
                  <a:schemeClr val="bg1"/>
                </a:solidFill>
              </a:rPr>
              <a:t>Una de las acepciones que trae el Diccionario de Real Academia de la Lengua Española (RAE) respecto a la palabra Problema es “Planteamiento de una situación cuya respuesta desconocida debe obtenerse a través de métodos científicos”. Con miras a lograr esa respuesta, un problema se puede definir como una situación en la cual se trata de alcanzar una meta y para lograrlo se deben hallar y utilizar unos medios y unas estrategias. La mayoría de problemas tienen algunos elementos en común: un estado inicial; una meta, lo que se pretende lograr; un conjunto de recursos, lo que está permitido hacer y/o utilizar; y un dominio, el estado actual de conocimientos, habilidades y energía de quien va a resolverlo (</a:t>
            </a:r>
            <a:r>
              <a:rPr lang="es-MX" sz="2000" err="1" smtClean="0">
                <a:solidFill>
                  <a:schemeClr val="bg1"/>
                </a:solidFill>
              </a:rPr>
              <a:t>Moursund</a:t>
            </a:r>
            <a:r>
              <a:rPr lang="es-MX" sz="2000" smtClean="0">
                <a:solidFill>
                  <a:schemeClr val="bg1"/>
                </a:solidFill>
              </a:rPr>
              <a:t>, 1999). </a:t>
            </a:r>
            <a:endParaRPr lang="es-ES" sz="2000">
              <a:solidFill>
                <a:schemeClr val="bg1"/>
              </a:solidFill>
            </a:endParaRPr>
          </a:p>
        </p:txBody>
      </p:sp>
      <p:sp>
        <p:nvSpPr>
          <p:cNvPr id="4" name="3 Rectángulo"/>
          <p:cNvSpPr/>
          <p:nvPr/>
        </p:nvSpPr>
        <p:spPr>
          <a:xfrm>
            <a:off x="7956884" y="1426749"/>
            <a:ext cx="3641558" cy="4401205"/>
          </a:xfrm>
          <a:prstGeom prst="rect">
            <a:avLst/>
          </a:prstGeom>
        </p:spPr>
        <p:txBody>
          <a:bodyPr wrap="square">
            <a:spAutoFit/>
          </a:bodyPr>
          <a:lstStyle/>
          <a:p>
            <a:r>
              <a:rPr lang="es-MX" sz="2000" smtClean="0">
                <a:solidFill>
                  <a:schemeClr val="bg1"/>
                </a:solidFill>
              </a:rPr>
              <a:t>Casi todos los problemas requieren, que quien los resuelve, los divida en </a:t>
            </a:r>
            <a:r>
              <a:rPr lang="es-MX" sz="2000" err="1" smtClean="0">
                <a:solidFill>
                  <a:schemeClr val="bg1"/>
                </a:solidFill>
              </a:rPr>
              <a:t>submetas</a:t>
            </a:r>
            <a:r>
              <a:rPr lang="es-MX" sz="2000" smtClean="0">
                <a:solidFill>
                  <a:schemeClr val="bg1"/>
                </a:solidFill>
              </a:rPr>
              <a:t> que, cuando son dominadas (por lo regular en orden), llevan a alcanzar el objetivo. La solución de problemas también requiere que se realicen operaciones durante el estado inicial y las </a:t>
            </a:r>
            <a:r>
              <a:rPr lang="es-MX" sz="2000" err="1" smtClean="0">
                <a:solidFill>
                  <a:schemeClr val="bg1"/>
                </a:solidFill>
              </a:rPr>
              <a:t>submetas</a:t>
            </a:r>
            <a:r>
              <a:rPr lang="es-MX" sz="2000" smtClean="0">
                <a:solidFill>
                  <a:schemeClr val="bg1"/>
                </a:solidFill>
              </a:rPr>
              <a:t>, actividades (conductuales, cognoscitivas) que alteran la naturaleza de tales estados (</a:t>
            </a:r>
            <a:r>
              <a:rPr lang="es-MX" sz="2000" err="1" smtClean="0">
                <a:solidFill>
                  <a:schemeClr val="bg1"/>
                </a:solidFill>
              </a:rPr>
              <a:t>Schunk</a:t>
            </a:r>
            <a:r>
              <a:rPr lang="es-MX" sz="2000" smtClean="0">
                <a:solidFill>
                  <a:schemeClr val="bg1"/>
                </a:solidFill>
              </a:rPr>
              <a:t>, 1997). </a:t>
            </a:r>
            <a:endParaRPr lang="es-ES" sz="2000">
              <a:solidFill>
                <a:schemeClr val="bg1"/>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81"/>
          <p:cNvSpPr/>
          <p:nvPr/>
        </p:nvSpPr>
        <p:spPr>
          <a:xfrm>
            <a:off x="133350" y="952500"/>
            <a:ext cx="11208940" cy="5772150"/>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1 Rectángulo"/>
          <p:cNvSpPr/>
          <p:nvPr/>
        </p:nvSpPr>
        <p:spPr>
          <a:xfrm>
            <a:off x="301971" y="1484084"/>
            <a:ext cx="10561361" cy="4708981"/>
          </a:xfrm>
          <a:prstGeom prst="rect">
            <a:avLst/>
          </a:prstGeom>
        </p:spPr>
        <p:txBody>
          <a:bodyPr wrap="square">
            <a:spAutoFit/>
          </a:bodyPr>
          <a:lstStyle/>
          <a:p>
            <a:r>
              <a:rPr lang="es-MX" sz="2000" dirty="0" err="1" smtClean="0">
                <a:solidFill>
                  <a:schemeClr val="bg1"/>
                </a:solidFill>
              </a:rPr>
              <a:t>Schunk</a:t>
            </a:r>
            <a:r>
              <a:rPr lang="es-MX" sz="2000" dirty="0" smtClean="0">
                <a:solidFill>
                  <a:schemeClr val="bg1"/>
                </a:solidFill>
              </a:rPr>
              <a:t> (1997), </a:t>
            </a:r>
            <a:r>
              <a:rPr lang="es-MX" sz="2000" dirty="0" err="1" smtClean="0">
                <a:solidFill>
                  <a:schemeClr val="bg1"/>
                </a:solidFill>
              </a:rPr>
              <a:t>Woolfolk</a:t>
            </a:r>
            <a:r>
              <a:rPr lang="es-MX" sz="2000" dirty="0" smtClean="0">
                <a:solidFill>
                  <a:schemeClr val="bg1"/>
                </a:solidFill>
              </a:rPr>
              <a:t> (1999) y otros, destacan los siguientes métodos o estrategias de tipo general para la solución de problemas: </a:t>
            </a:r>
          </a:p>
          <a:p>
            <a:endParaRPr lang="es-MX" sz="2000" dirty="0" smtClean="0">
              <a:solidFill>
                <a:schemeClr val="bg1"/>
              </a:solidFill>
            </a:endParaRPr>
          </a:p>
          <a:p>
            <a:r>
              <a:rPr lang="es-MX" sz="2000" dirty="0" smtClean="0">
                <a:solidFill>
                  <a:schemeClr val="bg1"/>
                </a:solidFill>
              </a:rPr>
              <a:t>• Ensayo y error</a:t>
            </a:r>
          </a:p>
          <a:p>
            <a:r>
              <a:rPr lang="es-MX" sz="2000" dirty="0" smtClean="0">
                <a:solidFill>
                  <a:schemeClr val="bg1"/>
                </a:solidFill>
              </a:rPr>
              <a:t>• Iluminación</a:t>
            </a:r>
          </a:p>
          <a:p>
            <a:r>
              <a:rPr lang="es-MX" sz="2000" dirty="0" smtClean="0">
                <a:solidFill>
                  <a:schemeClr val="bg1"/>
                </a:solidFill>
              </a:rPr>
              <a:t>• Heurística</a:t>
            </a:r>
          </a:p>
          <a:p>
            <a:r>
              <a:rPr lang="es-MX" sz="2000" dirty="0" smtClean="0">
                <a:solidFill>
                  <a:schemeClr val="bg1"/>
                </a:solidFill>
              </a:rPr>
              <a:t>• Modelo de procesamiento de información : El modelo propuesto por </a:t>
            </a:r>
            <a:r>
              <a:rPr lang="es-MX" sz="2000" dirty="0" err="1" smtClean="0">
                <a:solidFill>
                  <a:schemeClr val="bg1"/>
                </a:solidFill>
              </a:rPr>
              <a:t>Newell</a:t>
            </a:r>
            <a:r>
              <a:rPr lang="es-MX" sz="2000" dirty="0" smtClean="0">
                <a:solidFill>
                  <a:schemeClr val="bg1"/>
                </a:solidFill>
              </a:rPr>
              <a:t> y </a:t>
            </a:r>
            <a:r>
              <a:rPr lang="es-MX" sz="2000" dirty="0" err="1" smtClean="0">
                <a:solidFill>
                  <a:schemeClr val="bg1"/>
                </a:solidFill>
              </a:rPr>
              <a:t>Simon</a:t>
            </a:r>
            <a:r>
              <a:rPr lang="es-MX" sz="2000" dirty="0" smtClean="0">
                <a:solidFill>
                  <a:schemeClr val="bg1"/>
                </a:solidFill>
              </a:rPr>
              <a:t> (1972) se basa en plantear varios momentos para un problema (estado inicial, estado final y vías de solución). Las  posibles soluciones avanzan por subtemas y requieren que se realicen operaciones en cada uno</a:t>
            </a:r>
          </a:p>
          <a:p>
            <a:r>
              <a:rPr lang="es-MX" sz="2000" dirty="0" smtClean="0">
                <a:solidFill>
                  <a:schemeClr val="bg1"/>
                </a:solidFill>
              </a:rPr>
              <a:t>de ellos.</a:t>
            </a:r>
          </a:p>
          <a:p>
            <a:r>
              <a:rPr lang="es-MX" sz="2000" dirty="0" smtClean="0">
                <a:solidFill>
                  <a:schemeClr val="bg1"/>
                </a:solidFill>
              </a:rPr>
              <a:t>• Análisis de medios y fines </a:t>
            </a:r>
          </a:p>
          <a:p>
            <a:r>
              <a:rPr lang="es-MX" sz="2000" dirty="0" smtClean="0">
                <a:solidFill>
                  <a:schemeClr val="bg1"/>
                </a:solidFill>
              </a:rPr>
              <a:t>• Razonamiento analógico</a:t>
            </a:r>
          </a:p>
          <a:p>
            <a:r>
              <a:rPr lang="es-MX" sz="2000" dirty="0" smtClean="0">
                <a:solidFill>
                  <a:schemeClr val="bg1"/>
                </a:solidFill>
              </a:rPr>
              <a:t>• Lluvia de ideas</a:t>
            </a:r>
          </a:p>
          <a:p>
            <a:r>
              <a:rPr lang="es-MX" sz="2000" dirty="0" smtClean="0">
                <a:solidFill>
                  <a:schemeClr val="bg1"/>
                </a:solidFill>
              </a:rPr>
              <a:t>• Pensamiento lateral</a:t>
            </a:r>
          </a:p>
        </p:txBody>
      </p:sp>
      <p:sp>
        <p:nvSpPr>
          <p:cNvPr id="4" name="Text Placeholder 10">
            <a:extLst>
              <a:ext uri="{FF2B5EF4-FFF2-40B4-BE49-F238E27FC236}">
                <a16:creationId xmlns="" xmlns:a16="http://schemas.microsoft.com/office/drawing/2014/main" id="{CCFF808D-EDF7-432E-A2FB-2D2699968C69}"/>
              </a:ext>
            </a:extLst>
          </p:cNvPr>
          <p:cNvSpPr txBox="1">
            <a:spLocks/>
          </p:cNvSpPr>
          <p:nvPr/>
        </p:nvSpPr>
        <p:spPr>
          <a:xfrm>
            <a:off x="0" y="-76200"/>
            <a:ext cx="11165305" cy="102078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altLang="ko-KR" sz="4400" b="1" dirty="0" err="1" smtClean="0">
                <a:solidFill>
                  <a:schemeClr val="bg1"/>
                </a:solidFill>
                <a:cs typeface="Arial" pitchFamily="34" charset="0"/>
              </a:rPr>
              <a:t>Algunos</a:t>
            </a:r>
            <a:r>
              <a:rPr lang="en-US" altLang="ko-KR" sz="4400" b="1" dirty="0" smtClean="0">
                <a:solidFill>
                  <a:schemeClr val="bg1"/>
                </a:solidFill>
                <a:cs typeface="Arial" pitchFamily="34" charset="0"/>
              </a:rPr>
              <a:t> </a:t>
            </a:r>
            <a:r>
              <a:rPr lang="en-US" altLang="ko-KR" sz="4400" b="1" dirty="0" err="1" smtClean="0">
                <a:solidFill>
                  <a:schemeClr val="bg1"/>
                </a:solidFill>
                <a:cs typeface="Arial" pitchFamily="34" charset="0"/>
              </a:rPr>
              <a:t>Tipos</a:t>
            </a:r>
            <a:r>
              <a:rPr lang="en-US" altLang="ko-KR" sz="4400" b="1" dirty="0" smtClean="0">
                <a:solidFill>
                  <a:schemeClr val="bg1"/>
                </a:solidFill>
                <a:cs typeface="Arial" pitchFamily="34" charset="0"/>
              </a:rPr>
              <a:t> de </a:t>
            </a:r>
            <a:r>
              <a:rPr lang="en-US" altLang="ko-KR" sz="4400" b="1" dirty="0" err="1" smtClean="0">
                <a:solidFill>
                  <a:schemeClr val="bg1"/>
                </a:solidFill>
                <a:cs typeface="Arial" pitchFamily="34" charset="0"/>
              </a:rPr>
              <a:t>Solución</a:t>
            </a:r>
            <a:r>
              <a:rPr lang="en-US" altLang="ko-KR" sz="4400" b="1" dirty="0" smtClean="0">
                <a:solidFill>
                  <a:schemeClr val="bg1"/>
                </a:solidFill>
                <a:cs typeface="Arial" pitchFamily="34" charset="0"/>
              </a:rPr>
              <a:t> de </a:t>
            </a:r>
            <a:r>
              <a:rPr lang="en-US" altLang="ko-KR" sz="4400" b="1" dirty="0" err="1" smtClean="0">
                <a:solidFill>
                  <a:schemeClr val="bg1"/>
                </a:solidFill>
                <a:cs typeface="Arial" pitchFamily="34" charset="0"/>
              </a:rPr>
              <a:t>Problema</a:t>
            </a:r>
            <a:endParaRPr lang="en-US" altLang="ko-KR" sz="4400" b="1" dirty="0">
              <a:solidFill>
                <a:schemeClr val="bg1"/>
              </a:solidFill>
              <a:cs typeface="Arial"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81"/>
          <p:cNvSpPr/>
          <p:nvPr/>
        </p:nvSpPr>
        <p:spPr>
          <a:xfrm>
            <a:off x="430610" y="3702521"/>
            <a:ext cx="11361340" cy="2374429"/>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ectángulo 81"/>
          <p:cNvSpPr/>
          <p:nvPr/>
        </p:nvSpPr>
        <p:spPr>
          <a:xfrm>
            <a:off x="430610" y="1168871"/>
            <a:ext cx="11361340" cy="2374429"/>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1 Rectángulo"/>
          <p:cNvSpPr/>
          <p:nvPr/>
        </p:nvSpPr>
        <p:spPr>
          <a:xfrm>
            <a:off x="761998" y="1414444"/>
            <a:ext cx="10716127" cy="1477328"/>
          </a:xfrm>
          <a:prstGeom prst="rect">
            <a:avLst/>
          </a:prstGeom>
        </p:spPr>
        <p:txBody>
          <a:bodyPr wrap="square">
            <a:spAutoFit/>
          </a:bodyPr>
          <a:lstStyle/>
          <a:p>
            <a:r>
              <a:rPr lang="es-MX" dirty="0" smtClean="0">
                <a:solidFill>
                  <a:schemeClr val="bg1"/>
                </a:solidFill>
              </a:rPr>
              <a:t>En el ámbito de la computación, los Algoritmos son una herramienta que permite describir claramente un conjunto finito de instrucciones, ordenadas secuencialmente y libres de ambigüedad, que debe llevar a cabo un computador para lograr un resultado previsible. Vale la pena recordar que un programa de computador consiste de una serie de instrucciones muy precisas y escritas en un lenguaje de programación que el computador entiende (C++, Java, C#, Pascal, </a:t>
            </a:r>
            <a:r>
              <a:rPr lang="es-MX" dirty="0" err="1" smtClean="0">
                <a:solidFill>
                  <a:schemeClr val="bg1"/>
                </a:solidFill>
              </a:rPr>
              <a:t>etc</a:t>
            </a:r>
            <a:r>
              <a:rPr lang="es-MX" dirty="0" smtClean="0">
                <a:solidFill>
                  <a:schemeClr val="bg1"/>
                </a:solidFill>
              </a:rPr>
              <a:t>). </a:t>
            </a:r>
            <a:endParaRPr lang="es-ES" dirty="0">
              <a:solidFill>
                <a:schemeClr val="bg1"/>
              </a:solidFill>
            </a:endParaRPr>
          </a:p>
        </p:txBody>
      </p:sp>
      <p:sp>
        <p:nvSpPr>
          <p:cNvPr id="3" name="2 Rectángulo"/>
          <p:cNvSpPr/>
          <p:nvPr/>
        </p:nvSpPr>
        <p:spPr>
          <a:xfrm>
            <a:off x="973669" y="4145798"/>
            <a:ext cx="10191636" cy="1200329"/>
          </a:xfrm>
          <a:prstGeom prst="rect">
            <a:avLst/>
          </a:prstGeom>
        </p:spPr>
        <p:txBody>
          <a:bodyPr wrap="none">
            <a:spAutoFit/>
          </a:bodyPr>
          <a:lstStyle/>
          <a:p>
            <a:r>
              <a:rPr lang="es-MX" b="1" dirty="0" smtClean="0">
                <a:solidFill>
                  <a:schemeClr val="bg1"/>
                </a:solidFill>
              </a:rPr>
              <a:t>En resumen, un Algoritmo es una secuencia ordenada de instrucciones, pasos o procesos </a:t>
            </a:r>
          </a:p>
          <a:p>
            <a:r>
              <a:rPr lang="es-MX" b="1" dirty="0" smtClean="0">
                <a:solidFill>
                  <a:schemeClr val="bg1"/>
                </a:solidFill>
              </a:rPr>
              <a:t>que llevan a la solución de un determinado problema. Los hay tan sencillos y cotidianos </a:t>
            </a:r>
          </a:p>
          <a:p>
            <a:r>
              <a:rPr lang="es-MX" b="1" dirty="0" smtClean="0">
                <a:solidFill>
                  <a:schemeClr val="bg1"/>
                </a:solidFill>
              </a:rPr>
              <a:t>como seguir la receta del médico, abrir una puerta, lavarse las manos, </a:t>
            </a:r>
            <a:r>
              <a:rPr lang="es-MX" b="1" dirty="0" err="1" smtClean="0">
                <a:solidFill>
                  <a:schemeClr val="bg1"/>
                </a:solidFill>
              </a:rPr>
              <a:t>etc</a:t>
            </a:r>
            <a:r>
              <a:rPr lang="es-MX" b="1" dirty="0" smtClean="0">
                <a:solidFill>
                  <a:schemeClr val="bg1"/>
                </a:solidFill>
              </a:rPr>
              <a:t>; hasta los que </a:t>
            </a:r>
          </a:p>
          <a:p>
            <a:r>
              <a:rPr lang="es-MX" b="1" dirty="0" smtClean="0">
                <a:solidFill>
                  <a:schemeClr val="bg1"/>
                </a:solidFill>
              </a:rPr>
              <a:t>conducen a la solución de problemas muy complejos.</a:t>
            </a:r>
            <a:endParaRPr lang="es-ES" b="1" dirty="0">
              <a:solidFill>
                <a:schemeClr val="bg1"/>
              </a:solidFill>
            </a:endParaRPr>
          </a:p>
        </p:txBody>
      </p:sp>
      <p:sp>
        <p:nvSpPr>
          <p:cNvPr id="4" name="Text Placeholder 10">
            <a:extLst>
              <a:ext uri="{FF2B5EF4-FFF2-40B4-BE49-F238E27FC236}">
                <a16:creationId xmlns="" xmlns:a16="http://schemas.microsoft.com/office/drawing/2014/main" id="{CCFF808D-EDF7-432E-A2FB-2D2699968C69}"/>
              </a:ext>
            </a:extLst>
          </p:cNvPr>
          <p:cNvSpPr txBox="1">
            <a:spLocks/>
          </p:cNvSpPr>
          <p:nvPr/>
        </p:nvSpPr>
        <p:spPr>
          <a:xfrm>
            <a:off x="0" y="0"/>
            <a:ext cx="11165305" cy="102078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altLang="ko-KR" sz="4400" b="1" dirty="0" err="1" smtClean="0">
                <a:solidFill>
                  <a:schemeClr val="bg1"/>
                </a:solidFill>
                <a:cs typeface="Arial" pitchFamily="34" charset="0"/>
              </a:rPr>
              <a:t>Solución</a:t>
            </a:r>
            <a:r>
              <a:rPr lang="en-US" altLang="ko-KR" sz="4400" b="1" dirty="0" smtClean="0">
                <a:solidFill>
                  <a:schemeClr val="bg1"/>
                </a:solidFill>
                <a:cs typeface="Arial" pitchFamily="34" charset="0"/>
              </a:rPr>
              <a:t> </a:t>
            </a:r>
            <a:r>
              <a:rPr lang="en-US" altLang="ko-KR" sz="4400" b="1" dirty="0" err="1" smtClean="0">
                <a:solidFill>
                  <a:schemeClr val="bg1"/>
                </a:solidFill>
                <a:cs typeface="Arial" pitchFamily="34" charset="0"/>
              </a:rPr>
              <a:t>mediante</a:t>
            </a:r>
            <a:r>
              <a:rPr lang="en-US" altLang="ko-KR" sz="4400" b="1" dirty="0" smtClean="0">
                <a:solidFill>
                  <a:schemeClr val="bg1"/>
                </a:solidFill>
                <a:cs typeface="Arial" pitchFamily="34" charset="0"/>
              </a:rPr>
              <a:t> </a:t>
            </a:r>
            <a:r>
              <a:rPr lang="en-US" altLang="ko-KR" sz="4400" b="1" dirty="0" err="1" smtClean="0">
                <a:solidFill>
                  <a:schemeClr val="bg1"/>
                </a:solidFill>
                <a:cs typeface="Arial" pitchFamily="34" charset="0"/>
              </a:rPr>
              <a:t>Algoritmos</a:t>
            </a:r>
            <a:endParaRPr lang="en-US" altLang="ko-KR" sz="4400" b="1" dirty="0">
              <a:solidFill>
                <a:schemeClr val="bg1"/>
              </a:solidFill>
              <a:cs typeface="Arial"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81"/>
          <p:cNvSpPr/>
          <p:nvPr/>
        </p:nvSpPr>
        <p:spPr>
          <a:xfrm>
            <a:off x="457200" y="4318751"/>
            <a:ext cx="11456590" cy="2362200"/>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ectángulo 81"/>
          <p:cNvSpPr/>
          <p:nvPr/>
        </p:nvSpPr>
        <p:spPr>
          <a:xfrm>
            <a:off x="525860" y="1073621"/>
            <a:ext cx="5322490" cy="2812579"/>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Rectangle: Rounded Corners 11">
            <a:extLst>
              <a:ext uri="{FF2B5EF4-FFF2-40B4-BE49-F238E27FC236}">
                <a16:creationId xmlns="" xmlns:a16="http://schemas.microsoft.com/office/drawing/2014/main" id="{D6F0F831-E95D-4FB5-B663-CBF67170AFE7}"/>
              </a:ext>
            </a:extLst>
          </p:cNvPr>
          <p:cNvSpPr/>
          <p:nvPr/>
        </p:nvSpPr>
        <p:spPr>
          <a:xfrm>
            <a:off x="6039853" y="1106904"/>
            <a:ext cx="5540086" cy="3016005"/>
          </a:xfrm>
          <a:prstGeom prst="roundRect">
            <a:avLst>
              <a:gd name="adj" fmla="val 9028"/>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0">
            <a:extLst>
              <a:ext uri="{FF2B5EF4-FFF2-40B4-BE49-F238E27FC236}">
                <a16:creationId xmlns="" xmlns:a16="http://schemas.microsoft.com/office/drawing/2014/main" id="{CCFF808D-EDF7-432E-A2FB-2D2699968C69}"/>
              </a:ext>
            </a:extLst>
          </p:cNvPr>
          <p:cNvSpPr txBox="1">
            <a:spLocks/>
          </p:cNvSpPr>
          <p:nvPr/>
        </p:nvSpPr>
        <p:spPr>
          <a:xfrm>
            <a:off x="457200" y="0"/>
            <a:ext cx="6531127" cy="102078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altLang="ko-KR" sz="4400" b="1" err="1" smtClean="0">
                <a:solidFill>
                  <a:schemeClr val="bg1"/>
                </a:solidFill>
                <a:cs typeface="Arial" pitchFamily="34" charset="0"/>
              </a:rPr>
              <a:t>Definición</a:t>
            </a:r>
            <a:r>
              <a:rPr lang="en-US" altLang="ko-KR" sz="4400" b="1" smtClean="0">
                <a:solidFill>
                  <a:schemeClr val="bg1"/>
                </a:solidFill>
                <a:cs typeface="Arial" pitchFamily="34" charset="0"/>
              </a:rPr>
              <a:t> de </a:t>
            </a:r>
            <a:r>
              <a:rPr lang="en-US" altLang="ko-KR" sz="4400" b="1" err="1" smtClean="0">
                <a:solidFill>
                  <a:schemeClr val="bg1"/>
                </a:solidFill>
                <a:cs typeface="Arial" pitchFamily="34" charset="0"/>
              </a:rPr>
              <a:t>Algoritmo</a:t>
            </a:r>
            <a:endParaRPr lang="en-US" altLang="ko-KR" sz="4400" b="1">
              <a:solidFill>
                <a:schemeClr val="bg1"/>
              </a:solidFill>
              <a:cs typeface="Arial" pitchFamily="34" charset="0"/>
            </a:endParaRPr>
          </a:p>
        </p:txBody>
      </p:sp>
      <p:sp>
        <p:nvSpPr>
          <p:cNvPr id="4" name="3 Rectángulo"/>
          <p:cNvSpPr/>
          <p:nvPr/>
        </p:nvSpPr>
        <p:spPr>
          <a:xfrm>
            <a:off x="689812" y="1348679"/>
            <a:ext cx="5005136" cy="2031325"/>
          </a:xfrm>
          <a:prstGeom prst="rect">
            <a:avLst/>
          </a:prstGeom>
        </p:spPr>
        <p:txBody>
          <a:bodyPr wrap="square">
            <a:spAutoFit/>
          </a:bodyPr>
          <a:lstStyle/>
          <a:p>
            <a:r>
              <a:rPr lang="es-MX" dirty="0" smtClean="0">
                <a:solidFill>
                  <a:schemeClr val="bg1"/>
                </a:solidFill>
              </a:rPr>
              <a:t>• Algoritmos : Consiste en aplicar  adecuadamente una serie de pasos detallados que  aseguran una solución correcta. Por lo general, cada algoritmo es</a:t>
            </a:r>
          </a:p>
          <a:p>
            <a:r>
              <a:rPr lang="es-MX" dirty="0" smtClean="0">
                <a:solidFill>
                  <a:schemeClr val="bg1"/>
                </a:solidFill>
              </a:rPr>
              <a:t>específico de un dominio del  </a:t>
            </a:r>
            <a:r>
              <a:rPr lang="es-MX" dirty="0" err="1" smtClean="0">
                <a:solidFill>
                  <a:schemeClr val="bg1"/>
                </a:solidFill>
              </a:rPr>
              <a:t>onocimiento</a:t>
            </a:r>
            <a:r>
              <a:rPr lang="es-MX" dirty="0" smtClean="0">
                <a:solidFill>
                  <a:schemeClr val="bg1"/>
                </a:solidFill>
              </a:rPr>
              <a:t>. La programación de computadores se apoya en este método</a:t>
            </a:r>
            <a:endParaRPr lang="es-ES" dirty="0">
              <a:solidFill>
                <a:schemeClr val="bg1"/>
              </a:solidFill>
            </a:endParaRPr>
          </a:p>
        </p:txBody>
      </p:sp>
      <p:sp>
        <p:nvSpPr>
          <p:cNvPr id="8" name="7 Rectángulo"/>
          <p:cNvSpPr/>
          <p:nvPr/>
        </p:nvSpPr>
        <p:spPr>
          <a:xfrm>
            <a:off x="641684" y="4551101"/>
            <a:ext cx="11173327" cy="1938992"/>
          </a:xfrm>
          <a:prstGeom prst="rect">
            <a:avLst/>
          </a:prstGeom>
        </p:spPr>
        <p:txBody>
          <a:bodyPr wrap="square">
            <a:spAutoFit/>
          </a:bodyPr>
          <a:lstStyle/>
          <a:p>
            <a:r>
              <a:rPr lang="es-MX" sz="2000" dirty="0" smtClean="0">
                <a:solidFill>
                  <a:schemeClr val="bg1"/>
                </a:solidFill>
              </a:rPr>
              <a:t>Los programas de computador tienen como finalidad resolver problemas específicos y el primer paso consiste en definir con precisión el problema hasta lograr la mejor comprensión posible. Una forma de realizar esta actividad se basa en formular claramente el problema, especificar los resultados que se desean obtener, identificar la información disponible (datos), determinar las restricciones y definir los procesos necesarios para convertir los datos disponibles (materia prima) en la información requerida (resultados). </a:t>
            </a:r>
            <a:endParaRPr lang="es-ES" sz="2000" dirty="0">
              <a:solidFill>
                <a:schemeClr val="bg1"/>
              </a:solidFill>
            </a:endParaRPr>
          </a:p>
        </p:txBody>
      </p:sp>
      <p:pic>
        <p:nvPicPr>
          <p:cNvPr id="3" name="Imagen 2"/>
          <p:cNvPicPr>
            <a:picLocks noChangeAspect="1"/>
          </p:cNvPicPr>
          <p:nvPr/>
        </p:nvPicPr>
        <p:blipFill>
          <a:blip r:embed="rId2"/>
          <a:stretch>
            <a:fillRect/>
          </a:stretch>
        </p:blipFill>
        <p:spPr>
          <a:xfrm>
            <a:off x="6194762" y="1392686"/>
            <a:ext cx="5230267" cy="2471723"/>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81"/>
          <p:cNvSpPr/>
          <p:nvPr/>
        </p:nvSpPr>
        <p:spPr>
          <a:xfrm>
            <a:off x="430610" y="1054571"/>
            <a:ext cx="11304190" cy="5098579"/>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1 Rectángulo"/>
          <p:cNvSpPr/>
          <p:nvPr/>
        </p:nvSpPr>
        <p:spPr>
          <a:xfrm>
            <a:off x="688547" y="1863377"/>
            <a:ext cx="10788316" cy="3139321"/>
          </a:xfrm>
          <a:prstGeom prst="rect">
            <a:avLst/>
          </a:prstGeom>
        </p:spPr>
        <p:txBody>
          <a:bodyPr wrap="square">
            <a:spAutoFit/>
          </a:bodyPr>
          <a:lstStyle/>
          <a:p>
            <a:r>
              <a:rPr lang="es-MX" dirty="0" smtClean="0">
                <a:solidFill>
                  <a:schemeClr val="bg1"/>
                </a:solidFill>
              </a:rPr>
              <a:t>Luego de analizar detalladamente el problema hasta entenderlo completamente, se procede a diseñar un algoritmo (trazar un plan) que lo resuelva por medio de pasos sucesivos y organizados en secuencia lógica. El concepto intuitivo de algoritmo (procedimientos y reglas) se puede encontrar en procesos naturales de los cuales muchas veces no se es </a:t>
            </a:r>
            <a:r>
              <a:rPr lang="es-MX" dirty="0" err="1" smtClean="0">
                <a:solidFill>
                  <a:schemeClr val="bg1"/>
                </a:solidFill>
              </a:rPr>
              <a:t>conciente</a:t>
            </a:r>
            <a:r>
              <a:rPr lang="es-MX" dirty="0" smtClean="0">
                <a:solidFill>
                  <a:schemeClr val="bg1"/>
                </a:solidFill>
              </a:rPr>
              <a:t>. </a:t>
            </a:r>
          </a:p>
          <a:p>
            <a:r>
              <a:rPr lang="es-MX" dirty="0" smtClean="0">
                <a:solidFill>
                  <a:schemeClr val="bg1"/>
                </a:solidFill>
              </a:rPr>
              <a:t>La rama del saber que mayor utilización ha hecho del enfoque algorítmico es las matemáticas. Durante miles de años el ser humano se ha esforzado por abstraer la estructura de la solución de problemas con el fin de determinar claramente cuál es el camino seguro, preciso y rápido que lleva a esas soluciones. Son abundantes los ejemplos: máximo común divisor, teorema de Pitágoras, áreas de figuras geométricas, división, suma de números fraccionarios, etc. Todos estos algoritmos matemáticos independizan los datos iniciales del problema de la estructura de su solución, lo que permite su aplicación con diferentes conjuntos de datos iniciales (variables). </a:t>
            </a:r>
            <a:endParaRPr lang="es-ES" dirty="0">
              <a:solidFill>
                <a:schemeClr val="bg1"/>
              </a:solidFill>
            </a:endParaRPr>
          </a:p>
        </p:txBody>
      </p:sp>
      <p:sp>
        <p:nvSpPr>
          <p:cNvPr id="3" name="Text Placeholder 10">
            <a:extLst>
              <a:ext uri="{FF2B5EF4-FFF2-40B4-BE49-F238E27FC236}">
                <a16:creationId xmlns="" xmlns:a16="http://schemas.microsoft.com/office/drawing/2014/main" id="{CCFF808D-EDF7-432E-A2FB-2D2699968C69}"/>
              </a:ext>
            </a:extLst>
          </p:cNvPr>
          <p:cNvSpPr txBox="1">
            <a:spLocks/>
          </p:cNvSpPr>
          <p:nvPr/>
        </p:nvSpPr>
        <p:spPr>
          <a:xfrm>
            <a:off x="0" y="0"/>
            <a:ext cx="11165305" cy="102078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altLang="ko-KR" sz="4400" b="1" err="1" smtClean="0">
                <a:solidFill>
                  <a:schemeClr val="bg1"/>
                </a:solidFill>
                <a:cs typeface="Arial" pitchFamily="34" charset="0"/>
              </a:rPr>
              <a:t>Diseño</a:t>
            </a:r>
            <a:r>
              <a:rPr lang="en-US" altLang="ko-KR" sz="4400" b="1" smtClean="0">
                <a:solidFill>
                  <a:schemeClr val="bg1"/>
                </a:solidFill>
                <a:cs typeface="Arial" pitchFamily="34" charset="0"/>
              </a:rPr>
              <a:t> de </a:t>
            </a:r>
            <a:r>
              <a:rPr lang="en-US" altLang="ko-KR" sz="4400" b="1" err="1" smtClean="0">
                <a:solidFill>
                  <a:schemeClr val="bg1"/>
                </a:solidFill>
                <a:cs typeface="Arial" pitchFamily="34" charset="0"/>
              </a:rPr>
              <a:t>Algoritmos</a:t>
            </a:r>
            <a:endParaRPr lang="en-US" altLang="ko-KR" sz="4400" b="1">
              <a:solidFill>
                <a:schemeClr val="bg1"/>
              </a:solidFill>
              <a:cs typeface="Arial"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0">
            <a:extLst>
              <a:ext uri="{FF2B5EF4-FFF2-40B4-BE49-F238E27FC236}">
                <a16:creationId xmlns="" xmlns:a16="http://schemas.microsoft.com/office/drawing/2014/main" id="{CCFF808D-EDF7-432E-A2FB-2D2699968C69}"/>
              </a:ext>
            </a:extLst>
          </p:cNvPr>
          <p:cNvSpPr txBox="1">
            <a:spLocks/>
          </p:cNvSpPr>
          <p:nvPr/>
        </p:nvSpPr>
        <p:spPr>
          <a:xfrm>
            <a:off x="2136256" y="1940990"/>
            <a:ext cx="8612605" cy="102078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altLang="ko-KR" sz="4400" b="1" dirty="0" err="1" smtClean="0">
                <a:solidFill>
                  <a:schemeClr val="bg1"/>
                </a:solidFill>
                <a:cs typeface="Arial" pitchFamily="34" charset="0"/>
              </a:rPr>
              <a:t>Algunos</a:t>
            </a:r>
            <a:r>
              <a:rPr lang="en-US" altLang="ko-KR" sz="4400" b="1" dirty="0" smtClean="0">
                <a:solidFill>
                  <a:schemeClr val="bg1"/>
                </a:solidFill>
                <a:cs typeface="Arial" pitchFamily="34" charset="0"/>
              </a:rPr>
              <a:t> </a:t>
            </a:r>
            <a:r>
              <a:rPr lang="en-US" altLang="ko-KR" sz="4400" b="1" dirty="0" err="1" smtClean="0">
                <a:solidFill>
                  <a:schemeClr val="bg1"/>
                </a:solidFill>
                <a:cs typeface="Arial" pitchFamily="34" charset="0"/>
              </a:rPr>
              <a:t>Tipos</a:t>
            </a:r>
            <a:r>
              <a:rPr lang="en-US" altLang="ko-KR" sz="4400" b="1" dirty="0" smtClean="0">
                <a:solidFill>
                  <a:schemeClr val="bg1"/>
                </a:solidFill>
                <a:cs typeface="Arial" pitchFamily="34" charset="0"/>
              </a:rPr>
              <a:t> de </a:t>
            </a:r>
            <a:r>
              <a:rPr lang="en-US" altLang="ko-KR" sz="4400" b="1" dirty="0" err="1" smtClean="0">
                <a:solidFill>
                  <a:schemeClr val="bg1"/>
                </a:solidFill>
                <a:cs typeface="Arial" pitchFamily="34" charset="0"/>
              </a:rPr>
              <a:t>Algoritmos</a:t>
            </a:r>
            <a:endParaRPr lang="en-US" altLang="ko-KR" sz="4400" b="1" dirty="0">
              <a:solidFill>
                <a:schemeClr val="bg1"/>
              </a:solidFill>
              <a:cs typeface="Arial" pitchFamily="34" charset="0"/>
            </a:endParaRPr>
          </a:p>
        </p:txBody>
      </p:sp>
      <p:pic>
        <p:nvPicPr>
          <p:cNvPr id="3074" name="Picture 2"/>
          <p:cNvPicPr>
            <a:picLocks noChangeAspect="1" noChangeArrowheads="1"/>
          </p:cNvPicPr>
          <p:nvPr/>
        </p:nvPicPr>
        <p:blipFill>
          <a:blip r:embed="rId2"/>
          <a:srcRect/>
          <a:stretch>
            <a:fillRect/>
          </a:stretch>
        </p:blipFill>
        <p:spPr bwMode="auto">
          <a:xfrm>
            <a:off x="1252454" y="3080084"/>
            <a:ext cx="3582988" cy="22860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5585494" y="3041984"/>
            <a:ext cx="3595688" cy="2324100"/>
          </a:xfrm>
          <a:prstGeom prst="rect">
            <a:avLst/>
          </a:prstGeom>
          <a:noFill/>
          <a:ln w="9525">
            <a:noFill/>
            <a:miter lim="800000"/>
            <a:headEnd/>
            <a:tailEnd/>
          </a:ln>
          <a:effectLst/>
        </p:spPr>
      </p:pic>
      <p:pic>
        <p:nvPicPr>
          <p:cNvPr id="4" name="Imagen 3"/>
          <p:cNvPicPr>
            <a:picLocks noChangeAspect="1"/>
          </p:cNvPicPr>
          <p:nvPr/>
        </p:nvPicPr>
        <p:blipFill>
          <a:blip r:embed="rId4"/>
          <a:stretch>
            <a:fillRect/>
          </a:stretch>
        </p:blipFill>
        <p:spPr>
          <a:xfrm>
            <a:off x="9931234" y="3630474"/>
            <a:ext cx="1635254" cy="1147119"/>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40953" y="0"/>
            <a:ext cx="12332953" cy="6857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 xmlns:a16="http://schemas.microsoft.com/office/drawing/2014/main" id="{87203AE6-F5A6-4660-966A-9904F52EDE9C}"/>
              </a:ext>
            </a:extLst>
          </p:cNvPr>
          <p:cNvSpPr/>
          <p:nvPr/>
        </p:nvSpPr>
        <p:spPr>
          <a:xfrm>
            <a:off x="2438400" y="3927113"/>
            <a:ext cx="9753600" cy="2031727"/>
          </a:xfrm>
          <a:prstGeom prst="rect">
            <a:avLst/>
          </a:prstGeom>
          <a:gradFill flip="none" rotWithShape="1">
            <a:gsLst>
              <a:gs pos="42000">
                <a:schemeClr val="accent2">
                  <a:alpha val="70000"/>
                  <a:lumMod val="80000"/>
                  <a:lumOff val="20000"/>
                </a:schemeClr>
              </a:gs>
              <a:gs pos="0">
                <a:schemeClr val="accent2">
                  <a:alpha val="0"/>
                  <a:lumMod val="80000"/>
                  <a:lumOff val="20000"/>
                </a:schemeClr>
              </a:gs>
              <a:gs pos="100000">
                <a:schemeClr val="accent2">
                  <a:alpha val="70000"/>
                  <a:lumMod val="80000"/>
                  <a:lumOff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7 CuadroTexto"/>
          <p:cNvSpPr txBox="1">
            <a:spLocks noChangeAspect="1"/>
          </p:cNvSpPr>
          <p:nvPr/>
        </p:nvSpPr>
        <p:spPr>
          <a:xfrm>
            <a:off x="3840480" y="4118019"/>
            <a:ext cx="1899320" cy="1548000"/>
          </a:xfrm>
          <a:prstGeom prst="rect">
            <a:avLst/>
          </a:prstGeom>
          <a:solidFill>
            <a:schemeClr val="tx1"/>
          </a:solidFill>
          <a:effectLst>
            <a:innerShdw blurRad="63500" dist="50800" dir="27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wrap="square" rtlCol="0">
            <a:noAutofit/>
          </a:bodyPr>
          <a:lstStyle/>
          <a:p>
            <a:pPr algn="ctr"/>
            <a:r>
              <a:rPr lang="es-ES" sz="8800" b="1">
                <a:solidFill>
                  <a:schemeClr val="bg2">
                    <a:lumMod val="20000"/>
                    <a:lumOff val="80000"/>
                  </a:schemeClr>
                </a:solidFill>
                <a:effectLst>
                  <a:outerShdw blurRad="38100" dist="38100" dir="2700000" algn="tl">
                    <a:srgbClr val="000000">
                      <a:alpha val="43137"/>
                    </a:srgbClr>
                  </a:outerShdw>
                </a:effectLst>
                <a:latin typeface="+mj-lt"/>
              </a:rPr>
              <a:t>U</a:t>
            </a:r>
            <a:r>
              <a:rPr lang="es-ES" sz="8800" b="1" smtClean="0">
                <a:solidFill>
                  <a:schemeClr val="bg2">
                    <a:lumMod val="20000"/>
                    <a:lumOff val="80000"/>
                  </a:schemeClr>
                </a:solidFill>
                <a:effectLst>
                  <a:outerShdw blurRad="38100" dist="38100" dir="2700000" algn="tl">
                    <a:srgbClr val="000000">
                      <a:alpha val="43137"/>
                    </a:srgbClr>
                  </a:outerShdw>
                </a:effectLst>
                <a:latin typeface="+mj-lt"/>
              </a:rPr>
              <a:t>1</a:t>
            </a:r>
            <a:endParaRPr lang="es-ES" sz="8800" b="1">
              <a:solidFill>
                <a:schemeClr val="bg2">
                  <a:lumMod val="20000"/>
                  <a:lumOff val="80000"/>
                </a:schemeClr>
              </a:solidFill>
              <a:effectLst>
                <a:outerShdw blurRad="38100" dist="38100" dir="2700000" algn="tl">
                  <a:srgbClr val="000000">
                    <a:alpha val="43137"/>
                  </a:srgbClr>
                </a:outerShdw>
              </a:effectLst>
              <a:latin typeface="+mj-lt"/>
            </a:endParaRPr>
          </a:p>
        </p:txBody>
      </p:sp>
      <p:sp>
        <p:nvSpPr>
          <p:cNvPr id="11" name="10 CuadroTexto"/>
          <p:cNvSpPr txBox="1"/>
          <p:nvPr/>
        </p:nvSpPr>
        <p:spPr>
          <a:xfrm>
            <a:off x="5739800" y="2981357"/>
            <a:ext cx="5811591" cy="584775"/>
          </a:xfrm>
          <a:prstGeom prst="rect">
            <a:avLst/>
          </a:prstGeom>
          <a:noFill/>
        </p:spPr>
        <p:txBody>
          <a:bodyPr wrap="none" rtlCol="0">
            <a:spAutoFit/>
          </a:bodyPr>
          <a:lstStyle/>
          <a:p>
            <a:pPr defTabSz="1323975">
              <a:tabLst>
                <a:tab pos="6010275" algn="l"/>
              </a:tabLst>
            </a:pPr>
            <a:r>
              <a:rPr lang="es-ES" sz="3200" smtClean="0">
                <a:solidFill>
                  <a:schemeClr val="bg2">
                    <a:lumMod val="20000"/>
                    <a:lumOff val="80000"/>
                  </a:schemeClr>
                </a:solidFill>
                <a:latin typeface="+mj-lt"/>
              </a:rPr>
              <a:t>Algoritmos y Estructuras de Datos</a:t>
            </a:r>
            <a:endParaRPr lang="es-ES" sz="3200">
              <a:solidFill>
                <a:schemeClr val="bg2">
                  <a:lumMod val="20000"/>
                  <a:lumOff val="80000"/>
                </a:schemeClr>
              </a:solidFill>
              <a:latin typeface="+mj-lt"/>
            </a:endParaRPr>
          </a:p>
        </p:txBody>
      </p:sp>
      <p:cxnSp>
        <p:nvCxnSpPr>
          <p:cNvPr id="12" name="11 Conector recto"/>
          <p:cNvCxnSpPr/>
          <p:nvPr/>
        </p:nvCxnSpPr>
        <p:spPr>
          <a:xfrm>
            <a:off x="4323631" y="3763361"/>
            <a:ext cx="7643866" cy="0"/>
          </a:xfrm>
          <a:prstGeom prst="line">
            <a:avLst/>
          </a:prstGeom>
          <a:ln>
            <a:solidFill>
              <a:schemeClr val="bg2">
                <a:lumMod val="20000"/>
                <a:lumOff val="80000"/>
              </a:schemeClr>
            </a:solidFill>
          </a:ln>
          <a:effectLst>
            <a:outerShdw blurRad="50800" dist="38100" dir="2700000" algn="tl" rotWithShape="0">
              <a:prstClr val="black">
                <a:alpha val="40000"/>
              </a:prstClr>
            </a:outerShdw>
          </a:effectLst>
        </p:spPr>
        <p:style>
          <a:lnRef idx="2">
            <a:schemeClr val="accent2"/>
          </a:lnRef>
          <a:fillRef idx="0">
            <a:schemeClr val="accent2"/>
          </a:fillRef>
          <a:effectRef idx="1">
            <a:schemeClr val="accent2"/>
          </a:effectRef>
          <a:fontRef idx="minor">
            <a:schemeClr val="tx1"/>
          </a:fontRef>
        </p:style>
      </p:cxnSp>
      <p:sp>
        <p:nvSpPr>
          <p:cNvPr id="14" name="1 Título"/>
          <p:cNvSpPr>
            <a:spLocks noGrp="1"/>
          </p:cNvSpPr>
          <p:nvPr>
            <p:ph type="ctrTitle" idx="4294967295"/>
          </p:nvPr>
        </p:nvSpPr>
        <p:spPr>
          <a:xfrm>
            <a:off x="5864225" y="4130139"/>
            <a:ext cx="7629525" cy="687388"/>
          </a:xfrm>
        </p:spPr>
        <p:txBody>
          <a:bodyPr anchor="ctr">
            <a:normAutofit fontScale="90000"/>
          </a:bodyPr>
          <a:lstStyle/>
          <a:p>
            <a:pPr algn="l"/>
            <a:r>
              <a:rPr lang="es-AR" sz="4800" dirty="0" smtClean="0">
                <a:solidFill>
                  <a:schemeClr val="bg1"/>
                </a:solidFill>
              </a:rPr>
              <a:t>Introducción a la Materia</a:t>
            </a:r>
            <a:endParaRPr lang="es-AR" sz="4800" b="0" dirty="0">
              <a:solidFill>
                <a:schemeClr val="bg1"/>
              </a:solidFill>
            </a:endParaRPr>
          </a:p>
        </p:txBody>
      </p:sp>
      <p:sp>
        <p:nvSpPr>
          <p:cNvPr id="2" name="Subtítulo 1"/>
          <p:cNvSpPr>
            <a:spLocks noGrp="1"/>
          </p:cNvSpPr>
          <p:nvPr>
            <p:ph type="subTitle" idx="4294967295"/>
          </p:nvPr>
        </p:nvSpPr>
        <p:spPr>
          <a:xfrm>
            <a:off x="5940425" y="4796636"/>
            <a:ext cx="6327775" cy="1000125"/>
          </a:xfrm>
        </p:spPr>
        <p:txBody>
          <a:bodyPr/>
          <a:lstStyle/>
          <a:p>
            <a:pPr marL="0" indent="0">
              <a:buNone/>
            </a:pPr>
            <a:r>
              <a:rPr lang="es-AR" sz="1800" dirty="0" smtClean="0">
                <a:solidFill>
                  <a:schemeClr val="bg1"/>
                </a:solidFill>
              </a:rPr>
              <a:t>Comenzamos este camino hacia la </a:t>
            </a:r>
            <a:r>
              <a:rPr lang="es-AR" sz="1800" noProof="0" dirty="0" smtClean="0">
                <a:solidFill>
                  <a:schemeClr val="bg1"/>
                </a:solidFill>
              </a:rPr>
              <a:t>construcción</a:t>
            </a:r>
            <a:r>
              <a:rPr lang="es-AR" sz="1800" dirty="0" smtClean="0">
                <a:solidFill>
                  <a:schemeClr val="bg1"/>
                </a:solidFill>
              </a:rPr>
              <a:t> de Programas Funcionales Simples Incorporando conceptos  Claves para poder crear Software  de Calidad. </a:t>
            </a:r>
            <a:endParaRPr lang="es-AR" sz="1800" dirty="0">
              <a:solidFill>
                <a:schemeClr val="bg1"/>
              </a:solidFill>
            </a:endParaRPr>
          </a:p>
        </p:txBody>
      </p:sp>
    </p:spTree>
    <p:extLst>
      <p:ext uri="{BB962C8B-B14F-4D97-AF65-F5344CB8AC3E}">
        <p14:creationId xmlns="" xmlns:p14="http://schemas.microsoft.com/office/powerpoint/2010/main" val="28763311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81"/>
          <p:cNvSpPr/>
          <p:nvPr/>
        </p:nvSpPr>
        <p:spPr>
          <a:xfrm>
            <a:off x="5688410" y="990600"/>
            <a:ext cx="6217840" cy="5090159"/>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Rectángulo 81"/>
          <p:cNvSpPr/>
          <p:nvPr/>
        </p:nvSpPr>
        <p:spPr>
          <a:xfrm>
            <a:off x="430610" y="952500"/>
            <a:ext cx="4941490" cy="5737859"/>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1 Rectángulo"/>
          <p:cNvSpPr/>
          <p:nvPr/>
        </p:nvSpPr>
        <p:spPr>
          <a:xfrm>
            <a:off x="858253" y="1054041"/>
            <a:ext cx="4459705" cy="1477328"/>
          </a:xfrm>
          <a:prstGeom prst="rect">
            <a:avLst/>
          </a:prstGeom>
        </p:spPr>
        <p:txBody>
          <a:bodyPr wrap="square">
            <a:spAutoFit/>
          </a:bodyPr>
          <a:lstStyle/>
          <a:p>
            <a:r>
              <a:rPr lang="es-MX" b="1" dirty="0" smtClean="0">
                <a:solidFill>
                  <a:schemeClr val="bg1"/>
                </a:solidFill>
              </a:rPr>
              <a:t>Diagrama de flujo</a:t>
            </a:r>
          </a:p>
          <a:p>
            <a:r>
              <a:rPr lang="es-MX" dirty="0" smtClean="0">
                <a:solidFill>
                  <a:schemeClr val="bg1"/>
                </a:solidFill>
              </a:rPr>
              <a:t> </a:t>
            </a:r>
          </a:p>
          <a:p>
            <a:r>
              <a:rPr lang="es-MX" dirty="0" smtClean="0">
                <a:solidFill>
                  <a:schemeClr val="bg1"/>
                </a:solidFill>
              </a:rPr>
              <a:t>Representación gráfica de un algoritmo.</a:t>
            </a:r>
          </a:p>
          <a:p>
            <a:r>
              <a:rPr lang="es-MX" dirty="0" smtClean="0">
                <a:solidFill>
                  <a:schemeClr val="bg1"/>
                </a:solidFill>
              </a:rPr>
              <a:t>Muestra gráficamente los pasos que se deben seguir para lograr la solución</a:t>
            </a:r>
            <a:endParaRPr lang="es-MX" dirty="0">
              <a:solidFill>
                <a:schemeClr val="bg1"/>
              </a:solidFill>
            </a:endParaRPr>
          </a:p>
        </p:txBody>
      </p:sp>
      <p:pic>
        <p:nvPicPr>
          <p:cNvPr id="6146" name="Picture 2"/>
          <p:cNvPicPr>
            <a:picLocks noChangeAspect="1" noChangeArrowheads="1"/>
          </p:cNvPicPr>
          <p:nvPr/>
        </p:nvPicPr>
        <p:blipFill>
          <a:blip r:embed="rId2"/>
          <a:srcRect/>
          <a:stretch>
            <a:fillRect/>
          </a:stretch>
        </p:blipFill>
        <p:spPr bwMode="auto">
          <a:xfrm>
            <a:off x="1028700" y="3370014"/>
            <a:ext cx="3902994" cy="3126371"/>
          </a:xfrm>
          <a:prstGeom prst="rect">
            <a:avLst/>
          </a:prstGeom>
          <a:noFill/>
          <a:ln w="9525">
            <a:noFill/>
            <a:miter lim="800000"/>
            <a:headEnd/>
            <a:tailEnd/>
          </a:ln>
          <a:effectLst/>
        </p:spPr>
      </p:pic>
      <p:sp>
        <p:nvSpPr>
          <p:cNvPr id="4" name="3 Rectángulo"/>
          <p:cNvSpPr/>
          <p:nvPr/>
        </p:nvSpPr>
        <p:spPr>
          <a:xfrm>
            <a:off x="5743073" y="963669"/>
            <a:ext cx="6096000" cy="1754326"/>
          </a:xfrm>
          <a:prstGeom prst="rect">
            <a:avLst/>
          </a:prstGeom>
        </p:spPr>
        <p:txBody>
          <a:bodyPr>
            <a:spAutoFit/>
          </a:bodyPr>
          <a:lstStyle/>
          <a:p>
            <a:r>
              <a:rPr lang="es-MX" b="1" dirty="0" smtClean="0">
                <a:solidFill>
                  <a:schemeClr val="bg1"/>
                </a:solidFill>
              </a:rPr>
              <a:t>Pseudocódigo</a:t>
            </a:r>
          </a:p>
          <a:p>
            <a:r>
              <a:rPr lang="es-MX" dirty="0" smtClean="0">
                <a:solidFill>
                  <a:schemeClr val="bg1"/>
                </a:solidFill>
              </a:rPr>
              <a:t> </a:t>
            </a:r>
          </a:p>
          <a:p>
            <a:r>
              <a:rPr lang="es-MX" dirty="0" smtClean="0">
                <a:solidFill>
                  <a:schemeClr val="bg1"/>
                </a:solidFill>
              </a:rPr>
              <a:t>También conocido como lenguaje de especificaciones de algoritmos. Herramienta de programación en la que las instrucciones se escriben en palabras similares al inglés o español.</a:t>
            </a:r>
            <a:endParaRPr lang="es-MX" dirty="0">
              <a:solidFill>
                <a:schemeClr val="bg1"/>
              </a:solidFill>
            </a:endParaRPr>
          </a:p>
        </p:txBody>
      </p:sp>
      <p:pic>
        <p:nvPicPr>
          <p:cNvPr id="6147" name="Picture 3"/>
          <p:cNvPicPr>
            <a:picLocks noChangeAspect="1" noChangeArrowheads="1"/>
          </p:cNvPicPr>
          <p:nvPr/>
        </p:nvPicPr>
        <p:blipFill>
          <a:blip r:embed="rId3"/>
          <a:srcRect/>
          <a:stretch>
            <a:fillRect/>
          </a:stretch>
        </p:blipFill>
        <p:spPr bwMode="auto">
          <a:xfrm>
            <a:off x="6114549" y="3261226"/>
            <a:ext cx="5360988" cy="2260600"/>
          </a:xfrm>
          <a:prstGeom prst="rect">
            <a:avLst/>
          </a:prstGeom>
          <a:noFill/>
          <a:ln w="9525">
            <a:noFill/>
            <a:miter lim="800000"/>
            <a:headEnd/>
            <a:tailEnd/>
          </a:ln>
          <a:effectLst/>
        </p:spPr>
      </p:pic>
      <p:sp>
        <p:nvSpPr>
          <p:cNvPr id="6" name="Text Placeholder 10">
            <a:extLst>
              <a:ext uri="{FF2B5EF4-FFF2-40B4-BE49-F238E27FC236}">
                <a16:creationId xmlns="" xmlns:a16="http://schemas.microsoft.com/office/drawing/2014/main" id="{CCFF808D-EDF7-432E-A2FB-2D2699968C69}"/>
              </a:ext>
            </a:extLst>
          </p:cNvPr>
          <p:cNvSpPr txBox="1">
            <a:spLocks/>
          </p:cNvSpPr>
          <p:nvPr/>
        </p:nvSpPr>
        <p:spPr>
          <a:xfrm>
            <a:off x="-1612231" y="-24063"/>
            <a:ext cx="13756105" cy="102078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altLang="ko-KR" sz="4400" b="1" err="1" smtClean="0">
                <a:solidFill>
                  <a:schemeClr val="bg1"/>
                </a:solidFill>
                <a:cs typeface="Arial" pitchFamily="34" charset="0"/>
              </a:rPr>
              <a:t>Herramientas</a:t>
            </a:r>
            <a:r>
              <a:rPr lang="en-US" altLang="ko-KR" sz="4400" b="1" smtClean="0">
                <a:solidFill>
                  <a:schemeClr val="bg1"/>
                </a:solidFill>
                <a:cs typeface="Arial" pitchFamily="34" charset="0"/>
              </a:rPr>
              <a:t> de </a:t>
            </a:r>
            <a:r>
              <a:rPr lang="en-US" altLang="ko-KR" sz="4400" b="1" err="1" smtClean="0">
                <a:solidFill>
                  <a:schemeClr val="bg1"/>
                </a:solidFill>
                <a:cs typeface="Arial" pitchFamily="34" charset="0"/>
              </a:rPr>
              <a:t>Construcción</a:t>
            </a:r>
            <a:r>
              <a:rPr lang="en-US" altLang="ko-KR" sz="4400" b="1" smtClean="0">
                <a:solidFill>
                  <a:schemeClr val="bg1"/>
                </a:solidFill>
                <a:cs typeface="Arial" pitchFamily="34" charset="0"/>
              </a:rPr>
              <a:t> de </a:t>
            </a:r>
            <a:r>
              <a:rPr lang="en-US" altLang="ko-KR" sz="4400" b="1" err="1" smtClean="0">
                <a:solidFill>
                  <a:schemeClr val="bg1"/>
                </a:solidFill>
                <a:cs typeface="Arial" pitchFamily="34" charset="0"/>
              </a:rPr>
              <a:t>Algoritmos</a:t>
            </a:r>
            <a:endParaRPr lang="en-US" altLang="ko-KR" sz="4400" b="1">
              <a:solidFill>
                <a:schemeClr val="bg1"/>
              </a:solidFill>
              <a:cs typeface="Arial"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 xmlns:a16="http://schemas.microsoft.com/office/drawing/2014/main" id="{87203AE6-F5A6-4660-966A-9904F52EDE9C}"/>
              </a:ext>
            </a:extLst>
          </p:cNvPr>
          <p:cNvSpPr/>
          <p:nvPr/>
        </p:nvSpPr>
        <p:spPr>
          <a:xfrm>
            <a:off x="3688159" y="1878632"/>
            <a:ext cx="12245601" cy="2041914"/>
          </a:xfrm>
          <a:prstGeom prst="rect">
            <a:avLst/>
          </a:prstGeom>
          <a:gradFill flip="none" rotWithShape="1">
            <a:gsLst>
              <a:gs pos="42000">
                <a:schemeClr val="accent2">
                  <a:alpha val="70000"/>
                  <a:lumMod val="80000"/>
                  <a:lumOff val="20000"/>
                </a:schemeClr>
              </a:gs>
              <a:gs pos="0">
                <a:schemeClr val="accent2">
                  <a:alpha val="0"/>
                  <a:lumMod val="80000"/>
                  <a:lumOff val="20000"/>
                </a:schemeClr>
              </a:gs>
              <a:gs pos="100000">
                <a:schemeClr val="accent2">
                  <a:alpha val="70000"/>
                  <a:lumMod val="80000"/>
                  <a:lumOff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1 Título"/>
          <p:cNvSpPr txBox="1">
            <a:spLocks/>
          </p:cNvSpPr>
          <p:nvPr/>
        </p:nvSpPr>
        <p:spPr>
          <a:xfrm>
            <a:off x="5825187" y="2501208"/>
            <a:ext cx="7059028" cy="796761"/>
          </a:xfr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0" i="0" u="none" strike="noStrike" kern="1200" cap="none" spc="0" normalizeH="0" baseline="0" noProof="0" dirty="0" smtClean="0">
                <a:ln>
                  <a:noFill/>
                </a:ln>
                <a:solidFill>
                  <a:schemeClr val="bg1"/>
                </a:solidFill>
                <a:effectLst/>
                <a:uLnTx/>
                <a:uFillTx/>
                <a:latin typeface="+mj-lt"/>
                <a:ea typeface="+mj-ea"/>
                <a:cs typeface="+mj-cs"/>
              </a:rPr>
              <a:t>Ingeniería de Software</a:t>
            </a:r>
            <a:endParaRPr kumimoji="0" lang="es-E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5" name="1 Título"/>
          <p:cNvSpPr txBox="1">
            <a:spLocks/>
          </p:cNvSpPr>
          <p:nvPr/>
        </p:nvSpPr>
        <p:spPr>
          <a:xfrm>
            <a:off x="7269750" y="3103317"/>
            <a:ext cx="7059028" cy="796761"/>
          </a:xfr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1600" b="0" i="0" u="none" strike="noStrike" kern="1200" cap="none" spc="0" normalizeH="0" baseline="0" noProof="0" dirty="0" smtClean="0">
                <a:ln>
                  <a:noFill/>
                </a:ln>
                <a:solidFill>
                  <a:schemeClr val="bg1"/>
                </a:solidFill>
                <a:effectLst/>
                <a:uLnTx/>
                <a:uFillTx/>
                <a:latin typeface="+mj-lt"/>
                <a:ea typeface="+mj-ea"/>
                <a:cs typeface="+mj-cs"/>
              </a:rPr>
              <a:t>Introducción al Proceso Iterativo e Incremental.</a:t>
            </a:r>
            <a:endParaRPr kumimoji="0" lang="es-ES" sz="16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81"/>
          <p:cNvSpPr/>
          <p:nvPr/>
        </p:nvSpPr>
        <p:spPr>
          <a:xfrm>
            <a:off x="5374553" y="1225364"/>
            <a:ext cx="11285140" cy="5270822"/>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1 Rectángulo"/>
          <p:cNvSpPr/>
          <p:nvPr/>
        </p:nvSpPr>
        <p:spPr>
          <a:xfrm>
            <a:off x="6130330" y="273019"/>
            <a:ext cx="5306649" cy="830997"/>
          </a:xfrm>
          <a:prstGeom prst="rect">
            <a:avLst/>
          </a:prstGeom>
        </p:spPr>
        <p:txBody>
          <a:bodyPr wrap="square">
            <a:spAutoFit/>
          </a:bodyPr>
          <a:lstStyle/>
          <a:p>
            <a:pPr algn="r"/>
            <a:r>
              <a:rPr lang="es-MX" sz="2400" b="1" dirty="0" smtClean="0">
                <a:solidFill>
                  <a:schemeClr val="bg1"/>
                </a:solidFill>
              </a:rPr>
              <a:t>ASPECTOS IMPORTANTES DE LA </a:t>
            </a:r>
          </a:p>
          <a:p>
            <a:pPr algn="r"/>
            <a:r>
              <a:rPr lang="es-MX" sz="2400" b="1" dirty="0" smtClean="0">
                <a:solidFill>
                  <a:schemeClr val="bg1"/>
                </a:solidFill>
              </a:rPr>
              <a:t>INGENIERÍA DE SOFTWARE </a:t>
            </a:r>
            <a:endParaRPr lang="es-ES" sz="2400" b="1" dirty="0">
              <a:solidFill>
                <a:schemeClr val="bg1"/>
              </a:solidFill>
            </a:endParaRPr>
          </a:p>
        </p:txBody>
      </p:sp>
      <p:sp>
        <p:nvSpPr>
          <p:cNvPr id="3" name="2 Rectángulo"/>
          <p:cNvSpPr/>
          <p:nvPr/>
        </p:nvSpPr>
        <p:spPr>
          <a:xfrm>
            <a:off x="5606321" y="1479428"/>
            <a:ext cx="5830658" cy="5016758"/>
          </a:xfrm>
          <a:prstGeom prst="rect">
            <a:avLst/>
          </a:prstGeom>
        </p:spPr>
        <p:txBody>
          <a:bodyPr wrap="square">
            <a:spAutoFit/>
          </a:bodyPr>
          <a:lstStyle/>
          <a:p>
            <a:r>
              <a:rPr lang="es-MX" sz="2000" dirty="0" smtClean="0">
                <a:solidFill>
                  <a:schemeClr val="bg1"/>
                </a:solidFill>
              </a:rPr>
              <a:t>De acuerdo con (SOMMERVILLE), un modelo del proceso del software es una representación abstracta de un proceso del software. Cada modelo de proceso representa un proceso desde una perspectiva particular, y así proporciona sólo información parcial sobre ese proceso. Por otro lado, en (SOMMERVILLE) se especifica que los modelos generales no son descripciones definitivas de los procesos del software, mas bien, son abstracciones de los procesos que se pueden utilizar para explicar diferentes enfoques para el desarrollo de software. Puede pensarse en ellos como marcos de trabajo del proceso que pueden ser extendidos y adaptados para crear procesos más específicos de ingeniería del software.</a:t>
            </a:r>
            <a:endParaRPr lang="es-ES" sz="2000" dirty="0">
              <a:solidFill>
                <a:schemeClr val="bg1"/>
              </a:solidFill>
            </a:endParaRPr>
          </a:p>
        </p:txBody>
      </p:sp>
      <p:pic>
        <p:nvPicPr>
          <p:cNvPr id="6" name="Imagen 5"/>
          <p:cNvPicPr>
            <a:picLocks noChangeAspect="1"/>
          </p:cNvPicPr>
          <p:nvPr/>
        </p:nvPicPr>
        <p:blipFill>
          <a:blip r:embed="rId2"/>
          <a:stretch>
            <a:fillRect/>
          </a:stretch>
        </p:blipFill>
        <p:spPr>
          <a:xfrm>
            <a:off x="1625641" y="4260477"/>
            <a:ext cx="3633028" cy="2235709"/>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81"/>
          <p:cNvSpPr/>
          <p:nvPr/>
        </p:nvSpPr>
        <p:spPr>
          <a:xfrm>
            <a:off x="4654888" y="169606"/>
            <a:ext cx="11247040" cy="2923282"/>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1 Rectángulo"/>
          <p:cNvSpPr/>
          <p:nvPr/>
        </p:nvSpPr>
        <p:spPr>
          <a:xfrm>
            <a:off x="4685367" y="200086"/>
            <a:ext cx="7357467" cy="2862322"/>
          </a:xfrm>
          <a:prstGeom prst="rect">
            <a:avLst/>
          </a:prstGeom>
        </p:spPr>
        <p:txBody>
          <a:bodyPr wrap="square">
            <a:spAutoFit/>
          </a:bodyPr>
          <a:lstStyle/>
          <a:p>
            <a:r>
              <a:rPr lang="es-MX" sz="2000" dirty="0" smtClean="0">
                <a:solidFill>
                  <a:schemeClr val="bg1"/>
                </a:solidFill>
              </a:rPr>
              <a:t>Algunos modelos de procesos son los modelos en cascada, la ingeniería del software basada en componentes y el desarrollo evolutivo. Para el caso del modelo de desarrollo evolutivo, se especifica que éste se basa en la idea de desarrollar una implementación inicial, exponiéndola a los comentarios del usuario y refinándola a través de las diferentes versiones hasta que se desarrolla un sistema adecuado . Las actividades de especificación, desarrollo y validación se entrelazan en vez de separarse, con una rápida retroalimentación entre estas. </a:t>
            </a:r>
            <a:endParaRPr lang="es-ES" sz="2000" dirty="0">
              <a:solidFill>
                <a:schemeClr val="bg1"/>
              </a:solidFill>
            </a:endParaRPr>
          </a:p>
        </p:txBody>
      </p:sp>
      <p:pic>
        <p:nvPicPr>
          <p:cNvPr id="7170" name="Picture 2"/>
          <p:cNvPicPr>
            <a:picLocks noChangeAspect="1" noChangeArrowheads="1"/>
          </p:cNvPicPr>
          <p:nvPr/>
        </p:nvPicPr>
        <p:blipFill>
          <a:blip r:embed="rId2"/>
          <a:srcRect/>
          <a:stretch>
            <a:fillRect/>
          </a:stretch>
        </p:blipFill>
        <p:spPr bwMode="auto">
          <a:xfrm>
            <a:off x="4729339" y="3263755"/>
            <a:ext cx="7252536" cy="350938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81"/>
          <p:cNvSpPr/>
          <p:nvPr/>
        </p:nvSpPr>
        <p:spPr>
          <a:xfrm>
            <a:off x="487866" y="4871803"/>
            <a:ext cx="11247040" cy="1797661"/>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Rectángulo 81"/>
          <p:cNvSpPr/>
          <p:nvPr/>
        </p:nvSpPr>
        <p:spPr>
          <a:xfrm>
            <a:off x="506178" y="977309"/>
            <a:ext cx="11247040" cy="3727759"/>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1 Rectángulo"/>
          <p:cNvSpPr/>
          <p:nvPr/>
        </p:nvSpPr>
        <p:spPr>
          <a:xfrm>
            <a:off x="513860" y="1197213"/>
            <a:ext cx="11278257" cy="3477875"/>
          </a:xfrm>
          <a:prstGeom prst="rect">
            <a:avLst/>
          </a:prstGeom>
        </p:spPr>
        <p:txBody>
          <a:bodyPr wrap="square">
            <a:spAutoFit/>
          </a:bodyPr>
          <a:lstStyle/>
          <a:p>
            <a:r>
              <a:rPr lang="es-MX" sz="2000" dirty="0" smtClean="0">
                <a:solidFill>
                  <a:schemeClr val="bg1"/>
                </a:solidFill>
              </a:rPr>
              <a:t>Existen dos tipos de desarrollo evolutivo: </a:t>
            </a:r>
            <a:br>
              <a:rPr lang="es-MX" sz="2000" dirty="0" smtClean="0">
                <a:solidFill>
                  <a:schemeClr val="bg1"/>
                </a:solidFill>
              </a:rPr>
            </a:br>
            <a:endParaRPr lang="es-MX" sz="2000" dirty="0" smtClean="0">
              <a:solidFill>
                <a:schemeClr val="bg1"/>
              </a:solidFill>
            </a:endParaRPr>
          </a:p>
          <a:p>
            <a:pPr marL="457200" indent="-457200">
              <a:buAutoNum type="arabicParenR"/>
            </a:pPr>
            <a:r>
              <a:rPr lang="es-MX" sz="2000" dirty="0" smtClean="0">
                <a:solidFill>
                  <a:schemeClr val="bg1"/>
                </a:solidFill>
              </a:rPr>
              <a:t>Desarrollo exploratorio, donde el objetivo del proceso es trabajar con el cliente para explorar sus requerimientos y entregar un sistema final. El desarrollo empieza con las partes del sistema que se comprenden mejor. El sistema evoluciona agregando nuevos atributos propuestos por el cliente.</a:t>
            </a:r>
            <a:br>
              <a:rPr lang="es-MX" sz="2000" dirty="0" smtClean="0">
                <a:solidFill>
                  <a:schemeClr val="bg1"/>
                </a:solidFill>
              </a:rPr>
            </a:br>
            <a:r>
              <a:rPr lang="es-MX" sz="2000" dirty="0" smtClean="0">
                <a:solidFill>
                  <a:schemeClr val="bg1"/>
                </a:solidFill>
              </a:rPr>
              <a:t> </a:t>
            </a:r>
          </a:p>
          <a:p>
            <a:pPr marL="457200" indent="-457200">
              <a:buAutoNum type="arabicParenR"/>
            </a:pPr>
            <a:r>
              <a:rPr lang="es-MX" sz="2000" dirty="0" smtClean="0">
                <a:solidFill>
                  <a:schemeClr val="bg1"/>
                </a:solidFill>
              </a:rPr>
              <a:t>Prototipos desechables, donde el objetivo del proceso de desarrollo evolutivo es comprender los requerimientos del cliente y entonces desarrollar una definición mejorada de los requerimientos para el sistema. El prototipo se centra en experimentar con los requerimientos del cliente que no se comprenden del todo. </a:t>
            </a:r>
            <a:endParaRPr lang="es-ES" sz="2000" dirty="0">
              <a:solidFill>
                <a:schemeClr val="bg1"/>
              </a:solidFill>
            </a:endParaRPr>
          </a:p>
        </p:txBody>
      </p:sp>
      <p:sp>
        <p:nvSpPr>
          <p:cNvPr id="3" name="2 Rectángulo"/>
          <p:cNvSpPr/>
          <p:nvPr/>
        </p:nvSpPr>
        <p:spPr>
          <a:xfrm>
            <a:off x="963368" y="5050974"/>
            <a:ext cx="10539662" cy="1477328"/>
          </a:xfrm>
          <a:prstGeom prst="rect">
            <a:avLst/>
          </a:prstGeom>
        </p:spPr>
        <p:txBody>
          <a:bodyPr wrap="square">
            <a:spAutoFit/>
          </a:bodyPr>
          <a:lstStyle/>
          <a:p>
            <a:pPr algn="r"/>
            <a:r>
              <a:rPr lang="es-MX" dirty="0" smtClean="0">
                <a:solidFill>
                  <a:schemeClr val="bg1"/>
                </a:solidFill>
              </a:rPr>
              <a:t>En la producción de sistemas, un enfoque evolutivo para el desarrollo de software suele ser más efectivo que el enfoque en cascada, ya que satisface las necesidades inmediatas de los clientes. La ventaja de un proceso del software que se basa en un enfoque evolutivo, es que la especificación se puede desarrollar en forma creciente. Tan pronto como los usuarios desarrollen un mejor entendimiento de su problema, éste se puede reflejar en un sistema de software. </a:t>
            </a:r>
            <a:endParaRPr lang="es-ES" dirty="0">
              <a:solidFill>
                <a:schemeClr val="bg1"/>
              </a:solidFill>
            </a:endParaRPr>
          </a:p>
        </p:txBody>
      </p:sp>
      <p:sp>
        <p:nvSpPr>
          <p:cNvPr id="6" name="1 Título"/>
          <p:cNvSpPr txBox="1">
            <a:spLocks/>
          </p:cNvSpPr>
          <p:nvPr/>
        </p:nvSpPr>
        <p:spPr>
          <a:xfrm>
            <a:off x="182960" y="79539"/>
            <a:ext cx="7059028" cy="796761"/>
          </a:xfr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none" spc="0" normalizeH="0" baseline="0" noProof="0" dirty="0" smtClean="0">
                <a:ln>
                  <a:noFill/>
                </a:ln>
                <a:solidFill>
                  <a:schemeClr val="bg1"/>
                </a:solidFill>
                <a:effectLst/>
                <a:uLnTx/>
                <a:uFillTx/>
                <a:latin typeface="+mj-lt"/>
                <a:ea typeface="+mj-ea"/>
                <a:cs typeface="+mj-cs"/>
              </a:rPr>
              <a:t>Tipos de Procesos Evolutivos</a:t>
            </a:r>
            <a:endParaRPr kumimoji="0" lang="es-ES" sz="40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81"/>
          <p:cNvSpPr/>
          <p:nvPr/>
        </p:nvSpPr>
        <p:spPr>
          <a:xfrm>
            <a:off x="182960" y="876300"/>
            <a:ext cx="11570890" cy="5734050"/>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1 Rectángulo"/>
          <p:cNvSpPr/>
          <p:nvPr/>
        </p:nvSpPr>
        <p:spPr>
          <a:xfrm>
            <a:off x="331871" y="983546"/>
            <a:ext cx="11309683" cy="5324535"/>
          </a:xfrm>
          <a:prstGeom prst="rect">
            <a:avLst/>
          </a:prstGeom>
        </p:spPr>
        <p:txBody>
          <a:bodyPr wrap="square">
            <a:spAutoFit/>
          </a:bodyPr>
          <a:lstStyle/>
          <a:p>
            <a:r>
              <a:rPr lang="es-MX" sz="2000" dirty="0" smtClean="0">
                <a:solidFill>
                  <a:schemeClr val="bg1"/>
                </a:solidFill>
              </a:rPr>
              <a:t>Por otro lado, los cambios son inevitables en todos los proyectos de software grandes. Los requerimientos del sistema cambian cuando el negocio que procura el sistema responde a las presiones externas. Las prioridades de gestión también cambian. Cuando se dispone de nuevas tecnologías, cambian los diseños y la implementación. Esto significa que el proceso del software no es un proceso único; más bien, las actividades del proceso se repiten regularmente conforme el sistema se rehace en respuesta a peticiones de cambios. Dos de los procesos que han sido diseñados explícitamente para apoyar la iteración de procesos son:</a:t>
            </a:r>
            <a:br>
              <a:rPr lang="es-MX" sz="2000" dirty="0" smtClean="0">
                <a:solidFill>
                  <a:schemeClr val="bg1"/>
                </a:solidFill>
              </a:rPr>
            </a:br>
            <a:endParaRPr lang="es-MX" sz="2000" dirty="0" smtClean="0">
              <a:solidFill>
                <a:schemeClr val="bg1"/>
              </a:solidFill>
            </a:endParaRPr>
          </a:p>
          <a:p>
            <a:r>
              <a:rPr lang="es-MX" sz="2000" dirty="0" smtClean="0">
                <a:solidFill>
                  <a:schemeClr val="bg1"/>
                </a:solidFill>
              </a:rPr>
              <a:t> 1) Entrega incremental. La especificación, el diseño y la implementación del software se divide en una serie de incrementos, los cuales se desarrollan por turnos.</a:t>
            </a:r>
            <a:br>
              <a:rPr lang="es-MX" sz="2000" dirty="0" smtClean="0">
                <a:solidFill>
                  <a:schemeClr val="bg1"/>
                </a:solidFill>
              </a:rPr>
            </a:br>
            <a:endParaRPr lang="es-MX" sz="2000" dirty="0" smtClean="0">
              <a:solidFill>
                <a:schemeClr val="bg1"/>
              </a:solidFill>
            </a:endParaRPr>
          </a:p>
          <a:p>
            <a:r>
              <a:rPr lang="es-MX" sz="2000" dirty="0" smtClean="0">
                <a:solidFill>
                  <a:schemeClr val="bg1"/>
                </a:solidFill>
              </a:rPr>
              <a:t> 2) Desarrollo en espiral. El desarrollo del sistema gira en espiral hacia afuera, empezando con un esbozo inicial y terminando con el desarrollo final del mismo. </a:t>
            </a:r>
          </a:p>
          <a:p>
            <a:endParaRPr lang="es-MX" sz="2000" dirty="0" smtClean="0">
              <a:solidFill>
                <a:schemeClr val="bg1"/>
              </a:solidFill>
            </a:endParaRPr>
          </a:p>
          <a:p>
            <a:r>
              <a:rPr lang="es-MX" sz="2000" dirty="0" smtClean="0">
                <a:solidFill>
                  <a:schemeClr val="bg1"/>
                </a:solidFill>
              </a:rPr>
              <a:t>La esencia de los procesos iterativos es que la especificación se desarrolla junto con el software. En el enfoque incremental, no existe una especificación completa del sistema hasta que el incremento final se específica.</a:t>
            </a:r>
            <a:endParaRPr lang="es-ES" sz="2000" dirty="0">
              <a:solidFill>
                <a:schemeClr val="bg1"/>
              </a:solidFill>
            </a:endParaRPr>
          </a:p>
        </p:txBody>
      </p:sp>
      <p:sp>
        <p:nvSpPr>
          <p:cNvPr id="5" name="1 Título"/>
          <p:cNvSpPr txBox="1">
            <a:spLocks/>
          </p:cNvSpPr>
          <p:nvPr/>
        </p:nvSpPr>
        <p:spPr>
          <a:xfrm>
            <a:off x="182960" y="79539"/>
            <a:ext cx="7059028" cy="796761"/>
          </a:xfr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none" spc="0" normalizeH="0" baseline="0" noProof="0" dirty="0" smtClean="0">
                <a:ln>
                  <a:noFill/>
                </a:ln>
                <a:solidFill>
                  <a:schemeClr val="bg1"/>
                </a:solidFill>
                <a:effectLst/>
                <a:uLnTx/>
                <a:uFillTx/>
                <a:latin typeface="+mj-lt"/>
                <a:ea typeface="+mj-ea"/>
                <a:cs typeface="+mj-cs"/>
              </a:rPr>
              <a:t>Un Proceso Incremental</a:t>
            </a:r>
            <a:endParaRPr kumimoji="0" lang="es-ES" sz="40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81"/>
          <p:cNvSpPr/>
          <p:nvPr/>
        </p:nvSpPr>
        <p:spPr>
          <a:xfrm>
            <a:off x="228600" y="1352550"/>
            <a:ext cx="11715750" cy="5181600"/>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1 Rectángulo"/>
          <p:cNvSpPr/>
          <p:nvPr/>
        </p:nvSpPr>
        <p:spPr>
          <a:xfrm>
            <a:off x="323850" y="133350"/>
            <a:ext cx="11315700" cy="1200329"/>
          </a:xfrm>
          <a:prstGeom prst="rect">
            <a:avLst/>
          </a:prstGeom>
        </p:spPr>
        <p:txBody>
          <a:bodyPr/>
          <a:lstStyle/>
          <a:p>
            <a:pPr>
              <a:lnSpc>
                <a:spcPct val="90000"/>
              </a:lnSpc>
              <a:spcBef>
                <a:spcPct val="0"/>
              </a:spcBef>
            </a:pPr>
            <a:r>
              <a:rPr lang="es-MX" sz="4000" dirty="0">
                <a:solidFill>
                  <a:schemeClr val="bg1"/>
                </a:solidFill>
                <a:latin typeface="+mj-lt"/>
                <a:ea typeface="+mj-ea"/>
                <a:cs typeface="+mj-cs"/>
              </a:rPr>
              <a:t>ALGUNAS CONSIDERACIONES SOBRE EL MÉTODO DE LA ENTREGA INCREMENTAL </a:t>
            </a:r>
            <a:endParaRPr lang="es-ES" sz="4000" dirty="0">
              <a:solidFill>
                <a:schemeClr val="bg1"/>
              </a:solidFill>
              <a:latin typeface="+mj-lt"/>
              <a:ea typeface="+mj-ea"/>
              <a:cs typeface="+mj-cs"/>
            </a:endParaRPr>
          </a:p>
        </p:txBody>
      </p:sp>
      <p:sp>
        <p:nvSpPr>
          <p:cNvPr id="3" name="2 Rectángulo"/>
          <p:cNvSpPr/>
          <p:nvPr/>
        </p:nvSpPr>
        <p:spPr>
          <a:xfrm>
            <a:off x="285750" y="1443841"/>
            <a:ext cx="11468100" cy="2554545"/>
          </a:xfrm>
          <a:prstGeom prst="rect">
            <a:avLst/>
          </a:prstGeom>
        </p:spPr>
        <p:txBody>
          <a:bodyPr wrap="square">
            <a:spAutoFit/>
          </a:bodyPr>
          <a:lstStyle/>
          <a:p>
            <a:r>
              <a:rPr lang="es-MX" sz="2000" smtClean="0">
                <a:solidFill>
                  <a:schemeClr val="bg1"/>
                </a:solidFill>
              </a:rPr>
              <a:t>El modelo de desarrollo en cascada requiere que los clientes de un sistema cumplan un conjunto de requerimientos antes de que se inicie el diseño y que el diseñador cumpla estrategias particulares de diseño antes de la implementación. Los cambios de requerimientos implican rehacer el trabajo de captura de éstos, de diseño e implementación. Sin embargo, la separación en el diseño y la implementación deben dar lugar a sistemas bien documentados susceptibles de cambios. En contraste, un enfoque de desarrollo evolutivo permite que los requerimientos y las decisiones de diseño se retrasen, pero también origina un software que puede estar débilmente estructurado y difícil de comprender y mantener (PRESSMAN). </a:t>
            </a:r>
            <a:endParaRPr lang="es-ES" sz="2000">
              <a:solidFill>
                <a:schemeClr val="bg1"/>
              </a:solidFill>
            </a:endParaRPr>
          </a:p>
        </p:txBody>
      </p:sp>
      <p:sp>
        <p:nvSpPr>
          <p:cNvPr id="4" name="3 Rectángulo"/>
          <p:cNvSpPr/>
          <p:nvPr/>
        </p:nvSpPr>
        <p:spPr>
          <a:xfrm>
            <a:off x="266700" y="4278690"/>
            <a:ext cx="11468100" cy="1938992"/>
          </a:xfrm>
          <a:prstGeom prst="rect">
            <a:avLst/>
          </a:prstGeom>
        </p:spPr>
        <p:txBody>
          <a:bodyPr wrap="square">
            <a:spAutoFit/>
          </a:bodyPr>
          <a:lstStyle/>
          <a:p>
            <a:r>
              <a:rPr lang="es-MX" sz="2000" dirty="0" smtClean="0">
                <a:solidFill>
                  <a:schemeClr val="bg1"/>
                </a:solidFill>
              </a:rPr>
              <a:t>La entrega incremental es un enfoque intermedio que combina las ventajas de estos modelos. En un proceso de desarrollo incremental, los clientes identifican, a grandes rasgos, los servicios que proporcionará el sistema. Identifican qué servicios son más importantes y cuáles menos. Entonces, se derivan varios incrementos en donde cada uno proporciona un subconjunto de la funcionalidad del sistema. La asignación de servicios a los incrementos depende de la prioridad del servicio con los servicios de prioridad más alta entregados primero. </a:t>
            </a:r>
            <a:endParaRPr lang="es-ES" sz="2000" dirty="0">
              <a:solidFill>
                <a:schemeClr val="bg1"/>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81"/>
          <p:cNvSpPr/>
          <p:nvPr/>
        </p:nvSpPr>
        <p:spPr>
          <a:xfrm>
            <a:off x="430610" y="952500"/>
            <a:ext cx="11247040" cy="2419350"/>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2 Rectángulo"/>
          <p:cNvSpPr/>
          <p:nvPr/>
        </p:nvSpPr>
        <p:spPr>
          <a:xfrm>
            <a:off x="571500" y="1341388"/>
            <a:ext cx="10668000" cy="1631216"/>
          </a:xfrm>
          <a:prstGeom prst="rect">
            <a:avLst/>
          </a:prstGeom>
        </p:spPr>
        <p:txBody>
          <a:bodyPr wrap="square">
            <a:spAutoFit/>
          </a:bodyPr>
          <a:lstStyle/>
          <a:p>
            <a:r>
              <a:rPr lang="es-MX" sz="2000" smtClean="0">
                <a:solidFill>
                  <a:schemeClr val="bg1"/>
                </a:solidFill>
              </a:rPr>
              <a:t>El modelo incremental es iterativo por naturaleza. Pero semejante a la creación de prototipos, el modelo incremental se enfoca en la entrega de un producto operacional con cada incremento. Los primeros incrementos son versiones inferiores al producto final, pero tienen una capacidad que sirve al usuario y algunas veces proporcionan una plataforma para la evaluación del usuario</a:t>
            </a:r>
            <a:endParaRPr lang="es-ES" sz="2000">
              <a:solidFill>
                <a:schemeClr val="bg1"/>
              </a:solidFill>
            </a:endParaRPr>
          </a:p>
        </p:txBody>
      </p:sp>
      <p:pic>
        <p:nvPicPr>
          <p:cNvPr id="5" name="Picture 2"/>
          <p:cNvPicPr>
            <a:picLocks noChangeAspect="1" noChangeArrowheads="1"/>
          </p:cNvPicPr>
          <p:nvPr/>
        </p:nvPicPr>
        <p:blipFill>
          <a:blip r:embed="rId2"/>
          <a:srcRect/>
          <a:stretch>
            <a:fillRect/>
          </a:stretch>
        </p:blipFill>
        <p:spPr bwMode="auto">
          <a:xfrm>
            <a:off x="2567560" y="3601334"/>
            <a:ext cx="7723187" cy="2783131"/>
          </a:xfrm>
          <a:prstGeom prst="rect">
            <a:avLst/>
          </a:prstGeom>
          <a:noFill/>
          <a:ln w="9525">
            <a:noFill/>
            <a:miter lim="800000"/>
            <a:headEnd/>
            <a:tailEnd/>
          </a:ln>
          <a:effectLst/>
        </p:spPr>
      </p:pic>
      <p:sp>
        <p:nvSpPr>
          <p:cNvPr id="2" name="Rectángulo 1"/>
          <p:cNvSpPr/>
          <p:nvPr/>
        </p:nvSpPr>
        <p:spPr>
          <a:xfrm>
            <a:off x="4422098" y="5891134"/>
            <a:ext cx="1274164" cy="3747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1 Título"/>
          <p:cNvSpPr txBox="1">
            <a:spLocks/>
          </p:cNvSpPr>
          <p:nvPr/>
        </p:nvSpPr>
        <p:spPr>
          <a:xfrm>
            <a:off x="182959" y="79539"/>
            <a:ext cx="9245853" cy="796761"/>
          </a:xfr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000" b="0" i="0" u="none" strike="noStrike" kern="1200" cap="none" spc="0" normalizeH="0" baseline="0" noProof="0" dirty="0" smtClean="0">
                <a:ln>
                  <a:noFill/>
                </a:ln>
                <a:solidFill>
                  <a:schemeClr val="bg1"/>
                </a:solidFill>
                <a:effectLst/>
                <a:uLnTx/>
                <a:uFillTx/>
                <a:latin typeface="+mj-lt"/>
                <a:ea typeface="+mj-ea"/>
                <a:cs typeface="+mj-cs"/>
              </a:rPr>
              <a:t>Un Modelo</a:t>
            </a:r>
            <a:r>
              <a:rPr kumimoji="0" lang="es-ES" sz="4000" b="0" i="0" u="none" strike="noStrike" kern="1200" cap="none" spc="0" normalizeH="0" noProof="0" dirty="0" smtClean="0">
                <a:ln>
                  <a:noFill/>
                </a:ln>
                <a:solidFill>
                  <a:schemeClr val="bg1"/>
                </a:solidFill>
                <a:effectLst/>
                <a:uLnTx/>
                <a:uFillTx/>
                <a:latin typeface="+mj-lt"/>
                <a:ea typeface="+mj-ea"/>
                <a:cs typeface="+mj-cs"/>
              </a:rPr>
              <a:t> Iterativo e </a:t>
            </a:r>
            <a:r>
              <a:rPr kumimoji="0" lang="es-ES" sz="4000" b="0" i="0" u="none" strike="noStrike" kern="1200" cap="none" spc="0" normalizeH="0" baseline="0" noProof="0" dirty="0" smtClean="0">
                <a:ln>
                  <a:noFill/>
                </a:ln>
                <a:solidFill>
                  <a:schemeClr val="bg1"/>
                </a:solidFill>
                <a:effectLst/>
                <a:uLnTx/>
                <a:uFillTx/>
                <a:latin typeface="+mj-lt"/>
                <a:ea typeface="+mj-ea"/>
                <a:cs typeface="+mj-cs"/>
              </a:rPr>
              <a:t> Incremental</a:t>
            </a:r>
            <a:endParaRPr kumimoji="0" lang="es-ES" sz="40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81"/>
          <p:cNvSpPr/>
          <p:nvPr/>
        </p:nvSpPr>
        <p:spPr>
          <a:xfrm>
            <a:off x="449660" y="1219200"/>
            <a:ext cx="11247040" cy="5238750"/>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1 Rectángulo"/>
          <p:cNvSpPr/>
          <p:nvPr/>
        </p:nvSpPr>
        <p:spPr>
          <a:xfrm>
            <a:off x="449660" y="255761"/>
            <a:ext cx="11497058" cy="646331"/>
          </a:xfrm>
          <a:prstGeom prst="rect">
            <a:avLst/>
          </a:prstGeom>
        </p:spPr>
        <p:txBody>
          <a:bodyPr/>
          <a:lstStyle/>
          <a:p>
            <a:pPr>
              <a:lnSpc>
                <a:spcPct val="90000"/>
              </a:lnSpc>
              <a:spcBef>
                <a:spcPct val="0"/>
              </a:spcBef>
            </a:pPr>
            <a:r>
              <a:rPr lang="es-ES" sz="4000" dirty="0">
                <a:solidFill>
                  <a:schemeClr val="bg1"/>
                </a:solidFill>
                <a:latin typeface="+mj-lt"/>
                <a:ea typeface="+mj-ea"/>
                <a:cs typeface="+mj-cs"/>
              </a:rPr>
              <a:t>LENGUAJE UNIFICADO DE MODELADO (UML) </a:t>
            </a:r>
          </a:p>
        </p:txBody>
      </p:sp>
      <p:sp>
        <p:nvSpPr>
          <p:cNvPr id="3" name="2 Rectángulo"/>
          <p:cNvSpPr/>
          <p:nvPr/>
        </p:nvSpPr>
        <p:spPr>
          <a:xfrm>
            <a:off x="758230" y="1853416"/>
            <a:ext cx="10629900" cy="3970318"/>
          </a:xfrm>
          <a:prstGeom prst="rect">
            <a:avLst/>
          </a:prstGeom>
        </p:spPr>
        <p:txBody>
          <a:bodyPr wrap="square">
            <a:spAutoFit/>
          </a:bodyPr>
          <a:lstStyle/>
          <a:p>
            <a:r>
              <a:rPr lang="es-MX" dirty="0" smtClean="0">
                <a:solidFill>
                  <a:schemeClr val="bg1"/>
                </a:solidFill>
              </a:rPr>
              <a:t>El Lenguaje Unificado de Modelado (</a:t>
            </a:r>
            <a:r>
              <a:rPr lang="es-MX" dirty="0" err="1" smtClean="0">
                <a:solidFill>
                  <a:schemeClr val="bg1"/>
                </a:solidFill>
              </a:rPr>
              <a:t>Unified</a:t>
            </a:r>
            <a:r>
              <a:rPr lang="es-MX" dirty="0" smtClean="0">
                <a:solidFill>
                  <a:schemeClr val="bg1"/>
                </a:solidFill>
              </a:rPr>
              <a:t> </a:t>
            </a:r>
            <a:r>
              <a:rPr lang="es-MX" dirty="0" err="1" smtClean="0">
                <a:solidFill>
                  <a:schemeClr val="bg1"/>
                </a:solidFill>
              </a:rPr>
              <a:t>Modeling</a:t>
            </a:r>
            <a:r>
              <a:rPr lang="es-MX" dirty="0" smtClean="0">
                <a:solidFill>
                  <a:schemeClr val="bg1"/>
                </a:solidFill>
              </a:rPr>
              <a:t> </a:t>
            </a:r>
            <a:r>
              <a:rPr lang="es-MX" dirty="0" err="1" smtClean="0">
                <a:solidFill>
                  <a:schemeClr val="bg1"/>
                </a:solidFill>
              </a:rPr>
              <a:t>Language</a:t>
            </a:r>
            <a:r>
              <a:rPr lang="es-MX" dirty="0" smtClean="0">
                <a:solidFill>
                  <a:schemeClr val="bg1"/>
                </a:solidFill>
              </a:rPr>
              <a:t>, UML) es un lenguaje estándar usado para describir y modelar sistemas. UML puede utilizarse para visualizar, especificar, construir y documentar diseños de un sistema que involucre una gran cantidad de software </a:t>
            </a:r>
          </a:p>
          <a:p>
            <a:endParaRPr lang="es-MX" dirty="0">
              <a:solidFill>
                <a:schemeClr val="bg1"/>
              </a:solidFill>
            </a:endParaRPr>
          </a:p>
          <a:p>
            <a:r>
              <a:rPr lang="es-MX" dirty="0" smtClean="0">
                <a:solidFill>
                  <a:schemeClr val="bg1"/>
                </a:solidFill>
              </a:rPr>
              <a:t>El UML es un lenguaje de modelado de propósito general que pueden usar todos los diseñadores. UML no pretende ser un método de desarrollo completo. No incluye un proceso de desarrollo que es crucial para el éxito de un desarrollo de software. Es importante darse cuenta de que UML y el proceso para usar UML son dos cosas independientes. Un objetivo final del UML es ser tan simple como sea posible pero manteniendo la capacidad de modelar toda la gama de sistemas que se necesita construir. UML necesita ser lo suficientemente expresivo para manejar todo los conceptos que se originan en un sistema de software. El modelo incluye los aspectos importantes del sistema y simplifica u omite el resto. El modelado tiene semántica y notación, y puede adoptar varios formatos que incluyen texto o gráficos. El modelo pretende ser más fácil de usar para ciertos propósitos que el sistema final. </a:t>
            </a:r>
            <a:endParaRPr lang="es-ES"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rallelogram 12">
            <a:extLst>
              <a:ext uri="{FF2B5EF4-FFF2-40B4-BE49-F238E27FC236}">
                <a16:creationId xmlns="" xmlns:a16="http://schemas.microsoft.com/office/drawing/2014/main" id="{04CF25FC-2ECD-4FE8-91A3-C0D267485565}"/>
              </a:ext>
            </a:extLst>
          </p:cNvPr>
          <p:cNvSpPr/>
          <p:nvPr/>
        </p:nvSpPr>
        <p:spPr>
          <a:xfrm>
            <a:off x="3349488" y="1"/>
            <a:ext cx="5476460" cy="6877876"/>
          </a:xfrm>
          <a:prstGeom prst="parallelogram">
            <a:avLst>
              <a:gd name="adj" fmla="val 22645"/>
            </a:avLst>
          </a:prstGeom>
          <a:gradFill>
            <a:gsLst>
              <a:gs pos="42000">
                <a:schemeClr val="accent2">
                  <a:alpha val="70000"/>
                  <a:lumMod val="80000"/>
                  <a:lumOff val="20000"/>
                </a:schemeClr>
              </a:gs>
              <a:gs pos="0">
                <a:schemeClr val="accent2">
                  <a:alpha val="0"/>
                  <a:lumMod val="80000"/>
                  <a:lumOff val="20000"/>
                </a:schemeClr>
              </a:gs>
              <a:gs pos="100000">
                <a:schemeClr val="accent2">
                  <a:alpha val="70000"/>
                  <a:lumMod val="80000"/>
                  <a:lumOff val="2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4" name="TextBox 13">
            <a:extLst>
              <a:ext uri="{FF2B5EF4-FFF2-40B4-BE49-F238E27FC236}">
                <a16:creationId xmlns="" xmlns:a16="http://schemas.microsoft.com/office/drawing/2014/main" id="{245653E0-7E0C-437E-8B95-49E2113A3519}"/>
              </a:ext>
            </a:extLst>
          </p:cNvPr>
          <p:cNvSpPr txBox="1"/>
          <p:nvPr/>
        </p:nvSpPr>
        <p:spPr>
          <a:xfrm>
            <a:off x="4730805" y="1174183"/>
            <a:ext cx="3568440" cy="830997"/>
          </a:xfrm>
          <a:prstGeom prst="rect">
            <a:avLst/>
          </a:prstGeom>
          <a:noFill/>
        </p:spPr>
        <p:txBody>
          <a:bodyPr wrap="square" rtlCol="0" anchor="ctr">
            <a:spAutoFit/>
          </a:bodyPr>
          <a:lstStyle/>
          <a:p>
            <a:r>
              <a:rPr lang="es-ES" altLang="ko-KR" sz="4800" b="1" i="1" err="1" smtClean="0">
                <a:solidFill>
                  <a:schemeClr val="bg1"/>
                </a:solidFill>
                <a:cs typeface="Arial" pitchFamily="34" charset="0"/>
              </a:rPr>
              <a:t>Roadmap</a:t>
            </a:r>
            <a:r>
              <a:rPr lang="es-ES" altLang="ko-KR" sz="4800" b="1" i="1" smtClean="0">
                <a:solidFill>
                  <a:schemeClr val="bg1"/>
                </a:solidFill>
                <a:cs typeface="Arial" pitchFamily="34" charset="0"/>
              </a:rPr>
              <a:t>...</a:t>
            </a:r>
            <a:endParaRPr lang="ko-KR" altLang="en-US" sz="4800" b="1" i="1">
              <a:solidFill>
                <a:schemeClr val="bg1"/>
              </a:solidFill>
              <a:cs typeface="Arial" pitchFamily="34" charset="0"/>
            </a:endParaRPr>
          </a:p>
        </p:txBody>
      </p:sp>
      <p:sp>
        <p:nvSpPr>
          <p:cNvPr id="15" name="TextBox 14">
            <a:extLst>
              <a:ext uri="{FF2B5EF4-FFF2-40B4-BE49-F238E27FC236}">
                <a16:creationId xmlns="" xmlns:a16="http://schemas.microsoft.com/office/drawing/2014/main" id="{FDEF7906-C454-4E26-8808-9EAEAE25BB1E}"/>
              </a:ext>
            </a:extLst>
          </p:cNvPr>
          <p:cNvSpPr txBox="1"/>
          <p:nvPr/>
        </p:nvSpPr>
        <p:spPr>
          <a:xfrm>
            <a:off x="3757271" y="5589202"/>
            <a:ext cx="2970841" cy="600164"/>
          </a:xfrm>
          <a:prstGeom prst="rect">
            <a:avLst/>
          </a:prstGeom>
          <a:noFill/>
        </p:spPr>
        <p:txBody>
          <a:bodyPr wrap="square" rtlCol="0" anchor="ctr">
            <a:spAutoFit/>
          </a:bodyPr>
          <a:lstStyle/>
          <a:p>
            <a:r>
              <a:rPr lang="en-GB" altLang="ko-KR" sz="1100" i="1" smtClean="0">
                <a:solidFill>
                  <a:schemeClr val="bg1"/>
                </a:solidFill>
                <a:cs typeface="Arial" pitchFamily="34" charset="0"/>
              </a:rPr>
              <a:t>Breve </a:t>
            </a:r>
            <a:r>
              <a:rPr lang="en-GB" altLang="ko-KR" sz="1100" i="1" err="1" smtClean="0">
                <a:solidFill>
                  <a:schemeClr val="bg1"/>
                </a:solidFill>
                <a:cs typeface="Arial" pitchFamily="34" charset="0"/>
              </a:rPr>
              <a:t>Introducción</a:t>
            </a:r>
            <a:r>
              <a:rPr lang="en-GB" altLang="ko-KR" sz="1100" i="1" smtClean="0">
                <a:solidFill>
                  <a:schemeClr val="bg1"/>
                </a:solidFill>
                <a:cs typeface="Arial" pitchFamily="34" charset="0"/>
              </a:rPr>
              <a:t> y </a:t>
            </a:r>
            <a:r>
              <a:rPr lang="en-GB" altLang="ko-KR" sz="1100" i="1" err="1" smtClean="0">
                <a:solidFill>
                  <a:schemeClr val="bg1"/>
                </a:solidFill>
                <a:cs typeface="Arial" pitchFamily="34" charset="0"/>
              </a:rPr>
              <a:t>reseña</a:t>
            </a:r>
            <a:r>
              <a:rPr lang="en-GB" altLang="ko-KR" sz="1100" i="1" smtClean="0">
                <a:solidFill>
                  <a:schemeClr val="bg1"/>
                </a:solidFill>
                <a:cs typeface="Arial" pitchFamily="34" charset="0"/>
              </a:rPr>
              <a:t> del </a:t>
            </a:r>
            <a:r>
              <a:rPr lang="en-GB" altLang="ko-KR" sz="1100" i="1" err="1" smtClean="0">
                <a:solidFill>
                  <a:schemeClr val="bg1"/>
                </a:solidFill>
                <a:cs typeface="Arial" pitchFamily="34" charset="0"/>
              </a:rPr>
              <a:t>lenguaje</a:t>
            </a:r>
            <a:r>
              <a:rPr lang="en-GB" altLang="ko-KR" sz="1100" i="1" smtClean="0">
                <a:solidFill>
                  <a:schemeClr val="bg1"/>
                </a:solidFill>
                <a:cs typeface="Arial" pitchFamily="34" charset="0"/>
              </a:rPr>
              <a:t> </a:t>
            </a:r>
            <a:r>
              <a:rPr lang="en-GB" altLang="ko-KR" sz="1100" i="1" err="1" smtClean="0">
                <a:solidFill>
                  <a:schemeClr val="bg1"/>
                </a:solidFill>
                <a:cs typeface="Arial" pitchFamily="34" charset="0"/>
              </a:rPr>
              <a:t>caracteristics</a:t>
            </a:r>
            <a:r>
              <a:rPr lang="en-GB" altLang="ko-KR" sz="1100" i="1" smtClean="0">
                <a:solidFill>
                  <a:schemeClr val="bg1"/>
                </a:solidFill>
                <a:cs typeface="Arial" pitchFamily="34" charset="0"/>
              </a:rPr>
              <a:t> </a:t>
            </a:r>
            <a:r>
              <a:rPr lang="en-GB" altLang="ko-KR" sz="1100" i="1" err="1" smtClean="0">
                <a:solidFill>
                  <a:schemeClr val="bg1"/>
                </a:solidFill>
                <a:cs typeface="Arial" pitchFamily="34" charset="0"/>
              </a:rPr>
              <a:t>geenrales</a:t>
            </a:r>
            <a:r>
              <a:rPr lang="en-GB" altLang="ko-KR" sz="1100" i="1" smtClean="0">
                <a:solidFill>
                  <a:schemeClr val="bg1"/>
                </a:solidFill>
                <a:cs typeface="Arial" pitchFamily="34" charset="0"/>
              </a:rPr>
              <a:t> y </a:t>
            </a:r>
            <a:r>
              <a:rPr lang="en-GB" altLang="ko-KR" sz="1100" i="1" err="1" smtClean="0">
                <a:solidFill>
                  <a:schemeClr val="bg1"/>
                </a:solidFill>
                <a:cs typeface="Arial" pitchFamily="34" charset="0"/>
              </a:rPr>
              <a:t>una</a:t>
            </a:r>
            <a:r>
              <a:rPr lang="en-GB" altLang="ko-KR" sz="1100" i="1" smtClean="0">
                <a:solidFill>
                  <a:schemeClr val="bg1"/>
                </a:solidFill>
                <a:cs typeface="Arial" pitchFamily="34" charset="0"/>
              </a:rPr>
              <a:t> </a:t>
            </a:r>
            <a:r>
              <a:rPr lang="en-GB" altLang="ko-KR" sz="1100" i="1" err="1" smtClean="0">
                <a:solidFill>
                  <a:schemeClr val="bg1"/>
                </a:solidFill>
                <a:cs typeface="Arial" pitchFamily="34" charset="0"/>
              </a:rPr>
              <a:t>definicion</a:t>
            </a:r>
            <a:r>
              <a:rPr lang="en-GB" altLang="ko-KR" sz="1100" i="1" smtClean="0">
                <a:solidFill>
                  <a:schemeClr val="bg1"/>
                </a:solidFill>
                <a:cs typeface="Arial" pitchFamily="34" charset="0"/>
              </a:rPr>
              <a:t> </a:t>
            </a:r>
            <a:r>
              <a:rPr lang="en-GB" altLang="ko-KR" sz="1100" i="1" err="1" smtClean="0">
                <a:solidFill>
                  <a:schemeClr val="bg1"/>
                </a:solidFill>
                <a:cs typeface="Arial" pitchFamily="34" charset="0"/>
              </a:rPr>
              <a:t>inicial</a:t>
            </a:r>
            <a:r>
              <a:rPr lang="en-GB" altLang="ko-KR" sz="1100" i="1" smtClean="0">
                <a:solidFill>
                  <a:schemeClr val="bg1"/>
                </a:solidFill>
                <a:cs typeface="Arial" pitchFamily="34" charset="0"/>
              </a:rPr>
              <a:t> del </a:t>
            </a:r>
            <a:r>
              <a:rPr lang="en-GB" altLang="ko-KR" sz="1100" i="1" err="1" smtClean="0">
                <a:solidFill>
                  <a:schemeClr val="bg1"/>
                </a:solidFill>
                <a:cs typeface="Arial" pitchFamily="34" charset="0"/>
              </a:rPr>
              <a:t>archiconocido</a:t>
            </a:r>
            <a:r>
              <a:rPr lang="en-GB" altLang="ko-KR" sz="1100" i="1" smtClean="0">
                <a:solidFill>
                  <a:schemeClr val="bg1"/>
                </a:solidFill>
                <a:cs typeface="Arial" pitchFamily="34" charset="0"/>
              </a:rPr>
              <a:t> “Hello </a:t>
            </a:r>
            <a:r>
              <a:rPr lang="en-GB" altLang="ko-KR" sz="1100" i="1" err="1" smtClean="0">
                <a:solidFill>
                  <a:schemeClr val="bg1"/>
                </a:solidFill>
                <a:cs typeface="Arial" pitchFamily="34" charset="0"/>
              </a:rPr>
              <a:t>wordl</a:t>
            </a:r>
            <a:r>
              <a:rPr lang="en-GB" altLang="ko-KR" sz="1100" i="1" smtClean="0">
                <a:solidFill>
                  <a:schemeClr val="bg1"/>
                </a:solidFill>
                <a:cs typeface="Arial" pitchFamily="34" charset="0"/>
              </a:rPr>
              <a:t>”</a:t>
            </a:r>
            <a:r>
              <a:rPr lang="en-US" altLang="ko-KR" sz="1100" i="1" smtClean="0">
                <a:solidFill>
                  <a:schemeClr val="bg1"/>
                </a:solidFill>
                <a:cs typeface="Arial" pitchFamily="34" charset="0"/>
              </a:rPr>
              <a:t>.</a:t>
            </a:r>
            <a:endParaRPr lang="ko-KR" altLang="en-US" sz="1100" i="1">
              <a:solidFill>
                <a:schemeClr val="bg1"/>
              </a:solidFill>
              <a:cs typeface="Arial" pitchFamily="34" charset="0"/>
            </a:endParaRPr>
          </a:p>
        </p:txBody>
      </p:sp>
      <p:sp>
        <p:nvSpPr>
          <p:cNvPr id="16" name="TextBox 15">
            <a:extLst>
              <a:ext uri="{FF2B5EF4-FFF2-40B4-BE49-F238E27FC236}">
                <a16:creationId xmlns="" xmlns:a16="http://schemas.microsoft.com/office/drawing/2014/main" id="{426B3DA3-8BFA-47CC-97D4-772D1597C5DE}"/>
              </a:ext>
            </a:extLst>
          </p:cNvPr>
          <p:cNvSpPr txBox="1"/>
          <p:nvPr/>
        </p:nvSpPr>
        <p:spPr>
          <a:xfrm>
            <a:off x="3946130" y="4850259"/>
            <a:ext cx="2970842" cy="830997"/>
          </a:xfrm>
          <a:prstGeom prst="rect">
            <a:avLst/>
          </a:prstGeom>
          <a:noFill/>
        </p:spPr>
        <p:txBody>
          <a:bodyPr wrap="square" rtlCol="0" anchor="ctr">
            <a:spAutoFit/>
          </a:bodyPr>
          <a:lstStyle/>
          <a:p>
            <a:r>
              <a:rPr lang="es-ES" altLang="ko-KR" sz="2400" i="1" dirty="0" smtClean="0">
                <a:solidFill>
                  <a:schemeClr val="bg1"/>
                </a:solidFill>
                <a:cs typeface="Arial" pitchFamily="34" charset="0"/>
              </a:rPr>
              <a:t>PARTE II </a:t>
            </a:r>
            <a:br>
              <a:rPr lang="es-ES" altLang="ko-KR" sz="2400" i="1" dirty="0" smtClean="0">
                <a:solidFill>
                  <a:schemeClr val="bg1"/>
                </a:solidFill>
                <a:cs typeface="Arial" pitchFamily="34" charset="0"/>
              </a:rPr>
            </a:br>
            <a:r>
              <a:rPr lang="es-ES" altLang="ko-KR" sz="2400" i="1" dirty="0" err="1" smtClean="0">
                <a:solidFill>
                  <a:schemeClr val="bg1"/>
                </a:solidFill>
                <a:cs typeface="Arial" pitchFamily="34" charset="0"/>
              </a:rPr>
              <a:t>c++</a:t>
            </a:r>
            <a:r>
              <a:rPr lang="es-ES" altLang="ko-KR" sz="2400" i="1" dirty="0" smtClean="0">
                <a:solidFill>
                  <a:schemeClr val="bg1"/>
                </a:solidFill>
                <a:cs typeface="Arial" pitchFamily="34" charset="0"/>
              </a:rPr>
              <a:t>  HOLA MUNDO</a:t>
            </a:r>
            <a:endParaRPr lang="ko-KR" altLang="en-US" sz="2400" i="1" dirty="0">
              <a:solidFill>
                <a:schemeClr val="bg1"/>
              </a:solidFill>
              <a:cs typeface="Arial" pitchFamily="34" charset="0"/>
            </a:endParaRPr>
          </a:p>
        </p:txBody>
      </p:sp>
      <p:sp>
        <p:nvSpPr>
          <p:cNvPr id="17" name="TextBox 16">
            <a:extLst>
              <a:ext uri="{FF2B5EF4-FFF2-40B4-BE49-F238E27FC236}">
                <a16:creationId xmlns="" xmlns:a16="http://schemas.microsoft.com/office/drawing/2014/main" id="{6144DCB6-E15B-4969-97A1-28DA9A362A78}"/>
              </a:ext>
            </a:extLst>
          </p:cNvPr>
          <p:cNvSpPr txBox="1"/>
          <p:nvPr/>
        </p:nvSpPr>
        <p:spPr>
          <a:xfrm>
            <a:off x="4782438" y="3619099"/>
            <a:ext cx="2970841" cy="430887"/>
          </a:xfrm>
          <a:prstGeom prst="rect">
            <a:avLst/>
          </a:prstGeom>
          <a:noFill/>
        </p:spPr>
        <p:txBody>
          <a:bodyPr wrap="square" rtlCol="0" anchor="ctr">
            <a:spAutoFit/>
          </a:bodyPr>
          <a:lstStyle/>
          <a:p>
            <a:pPr algn="r"/>
            <a:r>
              <a:rPr lang="es-ES" altLang="ko-KR" sz="1100" i="1" err="1" smtClean="0">
                <a:solidFill>
                  <a:schemeClr val="bg1"/>
                </a:solidFill>
                <a:cs typeface="Arial" pitchFamily="34" charset="0"/>
              </a:rPr>
              <a:t>Introduccion</a:t>
            </a:r>
            <a:r>
              <a:rPr lang="es-ES" altLang="ko-KR" sz="1100" i="1" smtClean="0">
                <a:solidFill>
                  <a:schemeClr val="bg1"/>
                </a:solidFill>
                <a:cs typeface="Arial" pitchFamily="34" charset="0"/>
              </a:rPr>
              <a:t> a l </a:t>
            </a:r>
            <a:r>
              <a:rPr lang="es-ES" altLang="ko-KR" sz="1100" i="1" err="1" smtClean="0">
                <a:solidFill>
                  <a:schemeClr val="bg1"/>
                </a:solidFill>
                <a:cs typeface="Arial" pitchFamily="34" charset="0"/>
              </a:rPr>
              <a:t>Informatica</a:t>
            </a:r>
            <a:r>
              <a:rPr lang="es-ES" altLang="ko-KR" sz="1100" i="1" smtClean="0">
                <a:solidFill>
                  <a:schemeClr val="bg1"/>
                </a:solidFill>
                <a:cs typeface="Arial" pitchFamily="34" charset="0"/>
              </a:rPr>
              <a:t> y conceptos generales que nos servirán de Inducción</a:t>
            </a:r>
            <a:r>
              <a:rPr lang="en-US" altLang="ko-KR" sz="1100" i="1" smtClean="0">
                <a:solidFill>
                  <a:schemeClr val="bg1"/>
                </a:solidFill>
                <a:cs typeface="Arial" pitchFamily="34" charset="0"/>
              </a:rPr>
              <a:t>.</a:t>
            </a:r>
            <a:endParaRPr lang="ko-KR" altLang="en-US" sz="1100" i="1">
              <a:solidFill>
                <a:schemeClr val="bg1"/>
              </a:solidFill>
              <a:cs typeface="Arial" pitchFamily="34" charset="0"/>
            </a:endParaRPr>
          </a:p>
        </p:txBody>
      </p:sp>
      <p:sp>
        <p:nvSpPr>
          <p:cNvPr id="18" name="TextBox 17">
            <a:extLst>
              <a:ext uri="{FF2B5EF4-FFF2-40B4-BE49-F238E27FC236}">
                <a16:creationId xmlns="" xmlns:a16="http://schemas.microsoft.com/office/drawing/2014/main" id="{E3794211-9DD2-420B-9F29-D02768D05B3A}"/>
              </a:ext>
            </a:extLst>
          </p:cNvPr>
          <p:cNvSpPr txBox="1"/>
          <p:nvPr/>
        </p:nvSpPr>
        <p:spPr>
          <a:xfrm>
            <a:off x="5203029" y="2741529"/>
            <a:ext cx="2970842" cy="830997"/>
          </a:xfrm>
          <a:prstGeom prst="rect">
            <a:avLst/>
          </a:prstGeom>
          <a:noFill/>
        </p:spPr>
        <p:txBody>
          <a:bodyPr wrap="square" rtlCol="0" anchor="ctr">
            <a:spAutoFit/>
          </a:bodyPr>
          <a:lstStyle/>
          <a:p>
            <a:pPr algn="r"/>
            <a:r>
              <a:rPr lang="es-ES" altLang="ko-KR" sz="2400" i="1" smtClean="0">
                <a:solidFill>
                  <a:schemeClr val="bg1"/>
                </a:solidFill>
                <a:cs typeface="Arial" pitchFamily="34" charset="0"/>
              </a:rPr>
              <a:t>PARTE I</a:t>
            </a:r>
            <a:br>
              <a:rPr lang="es-ES" altLang="ko-KR" sz="2400" i="1" smtClean="0">
                <a:solidFill>
                  <a:schemeClr val="bg1"/>
                </a:solidFill>
                <a:cs typeface="Arial" pitchFamily="34" charset="0"/>
              </a:rPr>
            </a:br>
            <a:r>
              <a:rPr lang="es-ES" altLang="ko-KR" sz="2400" i="1" smtClean="0">
                <a:solidFill>
                  <a:schemeClr val="bg1"/>
                </a:solidFill>
                <a:cs typeface="Arial" pitchFamily="34" charset="0"/>
              </a:rPr>
              <a:t>INTRODUCCION</a:t>
            </a:r>
            <a:endParaRPr lang="ko-KR" altLang="en-US" sz="2400" i="1">
              <a:solidFill>
                <a:schemeClr val="bg1"/>
              </a:solidFill>
              <a:cs typeface="Arial" pitchFamily="34" charset="0"/>
            </a:endParaRPr>
          </a:p>
        </p:txBody>
      </p:sp>
      <p:grpSp>
        <p:nvGrpSpPr>
          <p:cNvPr id="8" name="Group 10">
            <a:extLst>
              <a:ext uri="{FF2B5EF4-FFF2-40B4-BE49-F238E27FC236}">
                <a16:creationId xmlns="" xmlns:a16="http://schemas.microsoft.com/office/drawing/2014/main" id="{ED2AD421-A594-4ACD-BB17-3581F30B3BE5}"/>
              </a:ext>
            </a:extLst>
          </p:cNvPr>
          <p:cNvGrpSpPr/>
          <p:nvPr/>
        </p:nvGrpSpPr>
        <p:grpSpPr>
          <a:xfrm>
            <a:off x="8126886" y="4515805"/>
            <a:ext cx="3785416" cy="2079830"/>
            <a:chOff x="-548507" y="477868"/>
            <a:chExt cx="11570449" cy="6357177"/>
          </a:xfrm>
        </p:grpSpPr>
        <p:sp>
          <p:nvSpPr>
            <p:cNvPr id="9" name="Freeform: Shape 11">
              <a:extLst>
                <a:ext uri="{FF2B5EF4-FFF2-40B4-BE49-F238E27FC236}">
                  <a16:creationId xmlns="" xmlns:a16="http://schemas.microsoft.com/office/drawing/2014/main" id="{857BB090-3781-45AF-A217-AE1A9BDD4DD2}"/>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0" name="Freeform: Shape 12">
              <a:extLst>
                <a:ext uri="{FF2B5EF4-FFF2-40B4-BE49-F238E27FC236}">
                  <a16:creationId xmlns="" xmlns:a16="http://schemas.microsoft.com/office/drawing/2014/main" id="{487A3CA3-C4CC-48AC-976D-FF69185D4E1F}"/>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1" name="Freeform: Shape 13">
              <a:extLst>
                <a:ext uri="{FF2B5EF4-FFF2-40B4-BE49-F238E27FC236}">
                  <a16:creationId xmlns="" xmlns:a16="http://schemas.microsoft.com/office/drawing/2014/main" id="{B2378ED6-F758-4400-8402-80156F94FB95}"/>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r>
                <a:rPr lang="en-US" err="1" smtClean="0"/>
                <a:t>Hola</a:t>
              </a:r>
              <a:r>
                <a:rPr lang="en-US" smtClean="0"/>
                <a:t> </a:t>
              </a:r>
              <a:r>
                <a:rPr lang="en-US" err="1"/>
                <a:t>M</a:t>
              </a:r>
              <a:r>
                <a:rPr lang="en-US" err="1" smtClean="0"/>
                <a:t>undo</a:t>
              </a:r>
              <a:r>
                <a:rPr lang="en-US" smtClean="0"/>
                <a:t>_</a:t>
              </a:r>
              <a:endParaRPr lang="en-US"/>
            </a:p>
          </p:txBody>
        </p:sp>
        <p:sp>
          <p:nvSpPr>
            <p:cNvPr id="12" name="Freeform: Shape 14">
              <a:extLst>
                <a:ext uri="{FF2B5EF4-FFF2-40B4-BE49-F238E27FC236}">
                  <a16:creationId xmlns="" xmlns:a16="http://schemas.microsoft.com/office/drawing/2014/main" id="{7D06535C-4A2B-466F-8BE7-65E90418C9CA}"/>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a:p>
          </p:txBody>
        </p:sp>
        <p:sp>
          <p:nvSpPr>
            <p:cNvPr id="19" name="Freeform: Shape 15">
              <a:extLst>
                <a:ext uri="{FF2B5EF4-FFF2-40B4-BE49-F238E27FC236}">
                  <a16:creationId xmlns="" xmlns:a16="http://schemas.microsoft.com/office/drawing/2014/main" id="{C04F87EE-BF7B-4D85-8833-2DEA4F2D925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0" name="Group 16">
              <a:extLst>
                <a:ext uri="{FF2B5EF4-FFF2-40B4-BE49-F238E27FC236}">
                  <a16:creationId xmlns="" xmlns:a16="http://schemas.microsoft.com/office/drawing/2014/main" id="{0EBFA903-EC45-4296-BE35-59758D56CDE9}"/>
                </a:ext>
              </a:extLst>
            </p:cNvPr>
            <p:cNvGrpSpPr/>
            <p:nvPr/>
          </p:nvGrpSpPr>
          <p:grpSpPr>
            <a:xfrm>
              <a:off x="1606" y="6382978"/>
              <a:ext cx="413937" cy="115242"/>
              <a:chOff x="5955" y="6353672"/>
              <a:chExt cx="413937" cy="115242"/>
            </a:xfrm>
          </p:grpSpPr>
          <p:sp>
            <p:nvSpPr>
              <p:cNvPr id="25" name="Rectangle: Rounded Corners 21">
                <a:extLst>
                  <a:ext uri="{FF2B5EF4-FFF2-40B4-BE49-F238E27FC236}">
                    <a16:creationId xmlns="" xmlns:a16="http://schemas.microsoft.com/office/drawing/2014/main" id="{A8000B2E-FAA4-4DE8-BDFE-B69DED15852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2">
                <a:extLst>
                  <a:ext uri="{FF2B5EF4-FFF2-40B4-BE49-F238E27FC236}">
                    <a16:creationId xmlns="" xmlns:a16="http://schemas.microsoft.com/office/drawing/2014/main" id="{EB5B7C9F-E97F-4374-9978-15C99A65F24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17">
              <a:extLst>
                <a:ext uri="{FF2B5EF4-FFF2-40B4-BE49-F238E27FC236}">
                  <a16:creationId xmlns="" xmlns:a16="http://schemas.microsoft.com/office/drawing/2014/main" id="{F63D75BF-8D39-43CF-80B7-8E5DA60C214D}"/>
                </a:ext>
              </a:extLst>
            </p:cNvPr>
            <p:cNvGrpSpPr/>
            <p:nvPr/>
          </p:nvGrpSpPr>
          <p:grpSpPr>
            <a:xfrm>
              <a:off x="9855291" y="6381600"/>
              <a:ext cx="885989" cy="115242"/>
              <a:chOff x="5955" y="6353672"/>
              <a:chExt cx="413937" cy="115242"/>
            </a:xfrm>
          </p:grpSpPr>
          <p:sp>
            <p:nvSpPr>
              <p:cNvPr id="23" name="Rectangle: Rounded Corners 19">
                <a:extLst>
                  <a:ext uri="{FF2B5EF4-FFF2-40B4-BE49-F238E27FC236}">
                    <a16:creationId xmlns="" xmlns:a16="http://schemas.microsoft.com/office/drawing/2014/main" id="{1AEDEAAD-6F48-4B49-A588-7F9E760E7B9C}"/>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0">
                <a:extLst>
                  <a:ext uri="{FF2B5EF4-FFF2-40B4-BE49-F238E27FC236}">
                    <a16:creationId xmlns="" xmlns:a16="http://schemas.microsoft.com/office/drawing/2014/main" id="{26D9EC33-0335-47F5-A483-F8C6C8B9DABF}"/>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Freeform: Shape 18">
              <a:extLst>
                <a:ext uri="{FF2B5EF4-FFF2-40B4-BE49-F238E27FC236}">
                  <a16:creationId xmlns="" xmlns:a16="http://schemas.microsoft.com/office/drawing/2014/main" id="{DD60C8A1-6698-4F0B-A359-80E279869733}"/>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a:p>
          </p:txBody>
        </p:sp>
      </p:grpSp>
    </p:spTree>
    <p:extLst>
      <p:ext uri="{BB962C8B-B14F-4D97-AF65-F5344CB8AC3E}">
        <p14:creationId xmlns="" xmlns:p14="http://schemas.microsoft.com/office/powerpoint/2010/main" val="19994307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81"/>
          <p:cNvSpPr/>
          <p:nvPr/>
        </p:nvSpPr>
        <p:spPr>
          <a:xfrm>
            <a:off x="430610" y="1240322"/>
            <a:ext cx="11247040" cy="5440918"/>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1 Rectángulo"/>
          <p:cNvSpPr/>
          <p:nvPr/>
        </p:nvSpPr>
        <p:spPr>
          <a:xfrm>
            <a:off x="533400" y="319385"/>
            <a:ext cx="10553700" cy="830997"/>
          </a:xfrm>
          <a:prstGeom prst="rect">
            <a:avLst/>
          </a:prstGeom>
        </p:spPr>
        <p:txBody>
          <a:bodyPr wrap="square">
            <a:spAutoFit/>
          </a:bodyPr>
          <a:lstStyle/>
          <a:p>
            <a:r>
              <a:rPr lang="es-MX" sz="2400" b="1" dirty="0" smtClean="0">
                <a:solidFill>
                  <a:schemeClr val="bg1"/>
                </a:solidFill>
              </a:rPr>
              <a:t>ALGORITMO PROPUESTO PARA LA APLICACIÓN DEL PARADIGMA DE ENTREGA INCREMENTAL DE LA INGENIERÍA DE SOFTWARE </a:t>
            </a:r>
            <a:endParaRPr lang="es-ES" sz="2400" b="1" dirty="0">
              <a:solidFill>
                <a:schemeClr val="bg1"/>
              </a:solidFill>
            </a:endParaRPr>
          </a:p>
        </p:txBody>
      </p:sp>
      <p:sp>
        <p:nvSpPr>
          <p:cNvPr id="3" name="2 Rectángulo"/>
          <p:cNvSpPr/>
          <p:nvPr/>
        </p:nvSpPr>
        <p:spPr>
          <a:xfrm>
            <a:off x="533400" y="1392098"/>
            <a:ext cx="10823835" cy="5078313"/>
          </a:xfrm>
          <a:prstGeom prst="rect">
            <a:avLst/>
          </a:prstGeom>
        </p:spPr>
        <p:txBody>
          <a:bodyPr wrap="square">
            <a:spAutoFit/>
          </a:bodyPr>
          <a:lstStyle/>
          <a:p>
            <a:r>
              <a:rPr lang="es-MX" dirty="0" smtClean="0">
                <a:solidFill>
                  <a:schemeClr val="bg1"/>
                </a:solidFill>
              </a:rPr>
              <a:t>Aplicación del Algoritmo Básico del modelo de la entrega incremental:</a:t>
            </a:r>
            <a:br>
              <a:rPr lang="es-MX" dirty="0" smtClean="0">
                <a:solidFill>
                  <a:schemeClr val="bg1"/>
                </a:solidFill>
              </a:rPr>
            </a:br>
            <a:r>
              <a:rPr lang="es-MX" dirty="0" smtClean="0">
                <a:solidFill>
                  <a:schemeClr val="bg1"/>
                </a:solidFill>
              </a:rPr>
              <a:t> </a:t>
            </a:r>
          </a:p>
          <a:p>
            <a:pPr marL="457200" indent="-457200"/>
            <a:r>
              <a:rPr lang="es-MX" dirty="0" smtClean="0">
                <a:solidFill>
                  <a:schemeClr val="bg1"/>
                </a:solidFill>
              </a:rPr>
              <a:t>      1)Aplicación del paradigma evolutivo para un incremento:</a:t>
            </a:r>
            <a:br>
              <a:rPr lang="es-MX" dirty="0" smtClean="0">
                <a:solidFill>
                  <a:schemeClr val="bg1"/>
                </a:solidFill>
              </a:rPr>
            </a:br>
            <a:endParaRPr lang="es-MX" dirty="0" smtClean="0">
              <a:solidFill>
                <a:schemeClr val="bg1"/>
              </a:solidFill>
            </a:endParaRPr>
          </a:p>
          <a:p>
            <a:pPr marL="914400" lvl="1" indent="-457200"/>
            <a:r>
              <a:rPr lang="es-MX" dirty="0" smtClean="0">
                <a:solidFill>
                  <a:schemeClr val="bg1"/>
                </a:solidFill>
              </a:rPr>
              <a:t> a) Análisis </a:t>
            </a:r>
            <a:br>
              <a:rPr lang="es-MX" dirty="0" smtClean="0">
                <a:solidFill>
                  <a:schemeClr val="bg1"/>
                </a:solidFill>
              </a:rPr>
            </a:br>
            <a:r>
              <a:rPr lang="es-MX" dirty="0" smtClean="0">
                <a:solidFill>
                  <a:schemeClr val="bg1"/>
                </a:solidFill>
              </a:rPr>
              <a:t>i. Detección de la necesidad</a:t>
            </a:r>
            <a:br>
              <a:rPr lang="es-MX" dirty="0" smtClean="0">
                <a:solidFill>
                  <a:schemeClr val="bg1"/>
                </a:solidFill>
              </a:rPr>
            </a:br>
            <a:r>
              <a:rPr lang="es-MX" dirty="0" smtClean="0">
                <a:solidFill>
                  <a:schemeClr val="bg1"/>
                </a:solidFill>
              </a:rPr>
              <a:t>ii. Planteamiento del problema </a:t>
            </a:r>
            <a:br>
              <a:rPr lang="es-MX" dirty="0" smtClean="0">
                <a:solidFill>
                  <a:schemeClr val="bg1"/>
                </a:solidFill>
              </a:rPr>
            </a:br>
            <a:r>
              <a:rPr lang="es-MX" dirty="0" smtClean="0">
                <a:solidFill>
                  <a:schemeClr val="bg1"/>
                </a:solidFill>
              </a:rPr>
              <a:t>iii. Análisis de requerimientos </a:t>
            </a:r>
            <a:br>
              <a:rPr lang="es-MX" dirty="0" smtClean="0">
                <a:solidFill>
                  <a:schemeClr val="bg1"/>
                </a:solidFill>
              </a:rPr>
            </a:br>
            <a:r>
              <a:rPr lang="es-MX" dirty="0" smtClean="0">
                <a:solidFill>
                  <a:schemeClr val="bg1"/>
                </a:solidFill>
              </a:rPr>
              <a:t>iv. Especificación de la interfaz </a:t>
            </a:r>
          </a:p>
          <a:p>
            <a:pPr marL="914400" lvl="1" indent="-457200"/>
            <a:r>
              <a:rPr lang="es-MX" dirty="0" smtClean="0">
                <a:solidFill>
                  <a:schemeClr val="bg1"/>
                </a:solidFill>
              </a:rPr>
              <a:t>b) Diseño </a:t>
            </a:r>
            <a:br>
              <a:rPr lang="es-MX" dirty="0" smtClean="0">
                <a:solidFill>
                  <a:schemeClr val="bg1"/>
                </a:solidFill>
              </a:rPr>
            </a:br>
            <a:r>
              <a:rPr lang="es-MX" dirty="0" smtClean="0">
                <a:solidFill>
                  <a:schemeClr val="bg1"/>
                </a:solidFill>
              </a:rPr>
              <a:t>i. Diseño de la interfaz del usuario </a:t>
            </a:r>
            <a:br>
              <a:rPr lang="es-MX" dirty="0" smtClean="0">
                <a:solidFill>
                  <a:schemeClr val="bg1"/>
                </a:solidFill>
              </a:rPr>
            </a:br>
            <a:r>
              <a:rPr lang="es-MX" dirty="0" smtClean="0">
                <a:solidFill>
                  <a:schemeClr val="bg1"/>
                </a:solidFill>
              </a:rPr>
              <a:t>ii. Diseño de la estructura del sistema </a:t>
            </a:r>
          </a:p>
          <a:p>
            <a:pPr marL="914400" lvl="1" indent="-457200"/>
            <a:r>
              <a:rPr lang="es-MX" dirty="0" smtClean="0">
                <a:solidFill>
                  <a:schemeClr val="bg1"/>
                </a:solidFill>
              </a:rPr>
              <a:t>c) Codificación </a:t>
            </a:r>
          </a:p>
          <a:p>
            <a:pPr marL="914400" lvl="1" indent="-457200"/>
            <a:r>
              <a:rPr lang="es-MX" dirty="0" smtClean="0">
                <a:solidFill>
                  <a:schemeClr val="bg1"/>
                </a:solidFill>
              </a:rPr>
              <a:t>d) Pruebas </a:t>
            </a:r>
            <a:br>
              <a:rPr lang="es-MX" dirty="0" smtClean="0">
                <a:solidFill>
                  <a:schemeClr val="bg1"/>
                </a:solidFill>
              </a:rPr>
            </a:br>
            <a:r>
              <a:rPr lang="es-MX" dirty="0" smtClean="0">
                <a:solidFill>
                  <a:schemeClr val="bg1"/>
                </a:solidFill>
              </a:rPr>
              <a:t>i. Implementación y prueba de unidades (codificación). </a:t>
            </a:r>
            <a:br>
              <a:rPr lang="es-MX" dirty="0" smtClean="0">
                <a:solidFill>
                  <a:schemeClr val="bg1"/>
                </a:solidFill>
              </a:rPr>
            </a:br>
            <a:r>
              <a:rPr lang="es-MX" dirty="0" smtClean="0">
                <a:solidFill>
                  <a:schemeClr val="bg1"/>
                </a:solidFill>
              </a:rPr>
              <a:t>ii. Integración y prueba del sistema.</a:t>
            </a:r>
            <a:br>
              <a:rPr lang="es-MX" dirty="0" smtClean="0">
                <a:solidFill>
                  <a:schemeClr val="bg1"/>
                </a:solidFill>
              </a:rPr>
            </a:br>
            <a:endParaRPr lang="es-MX" dirty="0" smtClean="0">
              <a:solidFill>
                <a:schemeClr val="bg1"/>
              </a:solidFill>
            </a:endParaRPr>
          </a:p>
          <a:p>
            <a:pPr marL="914400" lvl="1" indent="-457200"/>
            <a:r>
              <a:rPr lang="es-MX" dirty="0" smtClean="0">
                <a:solidFill>
                  <a:schemeClr val="bg1"/>
                </a:solidFill>
              </a:rPr>
              <a:t> 2) Iteración y evaluación para el incremento siguiente. </a:t>
            </a:r>
            <a:endParaRPr lang="es-ES" dirty="0">
              <a:solidFill>
                <a:schemeClr val="bg1"/>
              </a:solidFill>
            </a:endParaRPr>
          </a:p>
        </p:txBody>
      </p:sp>
      <p:pic>
        <p:nvPicPr>
          <p:cNvPr id="6" name="Imagen 5"/>
          <p:cNvPicPr>
            <a:picLocks noChangeAspect="1"/>
          </p:cNvPicPr>
          <p:nvPr/>
        </p:nvPicPr>
        <p:blipFill>
          <a:blip r:embed="rId2"/>
          <a:stretch>
            <a:fillRect/>
          </a:stretch>
        </p:blipFill>
        <p:spPr>
          <a:xfrm>
            <a:off x="6750494" y="1907321"/>
            <a:ext cx="4927156" cy="3502436"/>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B2002146-F106-483B-8C4D-E251FF6B1B7F}"/>
              </a:ext>
            </a:extLst>
          </p:cNvPr>
          <p:cNvSpPr/>
          <p:nvPr/>
        </p:nvSpPr>
        <p:spPr>
          <a:xfrm>
            <a:off x="0" y="4584915"/>
            <a:ext cx="12191999" cy="18505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Box 2">
            <a:extLst>
              <a:ext uri="{FF2B5EF4-FFF2-40B4-BE49-F238E27FC236}">
                <a16:creationId xmlns="" xmlns:a16="http://schemas.microsoft.com/office/drawing/2014/main" id="{020C8F30-9C91-4D39-A29C-BCE4134E41E9}"/>
              </a:ext>
            </a:extLst>
          </p:cNvPr>
          <p:cNvSpPr txBox="1"/>
          <p:nvPr/>
        </p:nvSpPr>
        <p:spPr>
          <a:xfrm>
            <a:off x="-4762" y="4827935"/>
            <a:ext cx="12192000" cy="1015663"/>
          </a:xfrm>
          <a:prstGeom prst="rect">
            <a:avLst/>
          </a:prstGeom>
          <a:noFill/>
        </p:spPr>
        <p:txBody>
          <a:bodyPr wrap="square" rtlCol="0" anchor="ctr">
            <a:spAutoFit/>
          </a:bodyPr>
          <a:lstStyle/>
          <a:p>
            <a:pPr algn="ctr"/>
            <a:r>
              <a:rPr lang="en-US" altLang="ko-KR" sz="6000" smtClean="0">
                <a:solidFill>
                  <a:schemeClr val="bg1"/>
                </a:solidFill>
                <a:cs typeface="Arial" pitchFamily="34" charset="0"/>
              </a:rPr>
              <a:t>MUCHAS GRACIAS</a:t>
            </a:r>
            <a:endParaRPr lang="ko-KR" altLang="en-US" sz="6000">
              <a:solidFill>
                <a:schemeClr val="bg1"/>
              </a:solidFill>
              <a:cs typeface="Arial" pitchFamily="34" charset="0"/>
            </a:endParaRPr>
          </a:p>
        </p:txBody>
      </p:sp>
      <p:sp>
        <p:nvSpPr>
          <p:cNvPr id="4" name="TextBox 3">
            <a:extLst>
              <a:ext uri="{FF2B5EF4-FFF2-40B4-BE49-F238E27FC236}">
                <a16:creationId xmlns="" xmlns:a16="http://schemas.microsoft.com/office/drawing/2014/main" id="{298CF959-4651-4C64-A08C-8F2BDE46A824}"/>
              </a:ext>
            </a:extLst>
          </p:cNvPr>
          <p:cNvSpPr txBox="1"/>
          <p:nvPr/>
        </p:nvSpPr>
        <p:spPr>
          <a:xfrm>
            <a:off x="4762" y="5753160"/>
            <a:ext cx="12191852" cy="379656"/>
          </a:xfrm>
          <a:prstGeom prst="rect">
            <a:avLst/>
          </a:prstGeom>
          <a:noFill/>
        </p:spPr>
        <p:txBody>
          <a:bodyPr wrap="square" rtlCol="0" anchor="ctr">
            <a:spAutoFit/>
          </a:bodyPr>
          <a:lstStyle/>
          <a:p>
            <a:pPr algn="ctr"/>
            <a:r>
              <a:rPr lang="en-US" altLang="ko-KR" sz="1867" smtClean="0">
                <a:solidFill>
                  <a:schemeClr val="bg1"/>
                </a:solidFill>
                <a:cs typeface="Arial" pitchFamily="34" charset="0"/>
              </a:rPr>
              <a:t>{Hasta la </a:t>
            </a:r>
            <a:r>
              <a:rPr lang="en-US" altLang="ko-KR" sz="1867" err="1" smtClean="0">
                <a:solidFill>
                  <a:schemeClr val="bg1"/>
                </a:solidFill>
                <a:cs typeface="Arial" pitchFamily="34" charset="0"/>
              </a:rPr>
              <a:t>Próxima</a:t>
            </a:r>
            <a:r>
              <a:rPr lang="en-US" altLang="ko-KR" sz="1867" smtClean="0">
                <a:solidFill>
                  <a:schemeClr val="bg1"/>
                </a:solidFill>
                <a:cs typeface="Arial" pitchFamily="34" charset="0"/>
              </a:rPr>
              <a:t>}</a:t>
            </a:r>
            <a:endParaRPr lang="ko-KR" altLang="en-US" sz="1867">
              <a:solidFill>
                <a:schemeClr val="bg1"/>
              </a:solidFill>
              <a:cs typeface="Arial" pitchFamily="34" charset="0"/>
            </a:endParaRPr>
          </a:p>
        </p:txBody>
      </p:sp>
      <p:grpSp>
        <p:nvGrpSpPr>
          <p:cNvPr id="5" name="Group 4">
            <a:extLst>
              <a:ext uri="{FF2B5EF4-FFF2-40B4-BE49-F238E27FC236}">
                <a16:creationId xmlns="" xmlns:a16="http://schemas.microsoft.com/office/drawing/2014/main" id="{A795E6C6-E728-4964-884A-D05AE1EA6B1A}"/>
              </a:ext>
            </a:extLst>
          </p:cNvPr>
          <p:cNvGrpSpPr/>
          <p:nvPr/>
        </p:nvGrpSpPr>
        <p:grpSpPr>
          <a:xfrm>
            <a:off x="5652748" y="6509779"/>
            <a:ext cx="881742" cy="137160"/>
            <a:chOff x="5215346" y="150098"/>
            <a:chExt cx="881742" cy="137160"/>
          </a:xfrm>
          <a:solidFill>
            <a:schemeClr val="bg1"/>
          </a:solidFill>
        </p:grpSpPr>
        <p:sp>
          <p:nvSpPr>
            <p:cNvPr id="6" name="Rectangle 5">
              <a:extLst>
                <a:ext uri="{FF2B5EF4-FFF2-40B4-BE49-F238E27FC236}">
                  <a16:creationId xmlns="" xmlns:a16="http://schemas.microsoft.com/office/drawing/2014/main" id="{C04EA634-8988-45C1-85E2-AF0B27F4A83E}"/>
                </a:ext>
              </a:extLst>
            </p:cNvPr>
            <p:cNvSpPr/>
            <p:nvPr/>
          </p:nvSpPr>
          <p:spPr>
            <a:xfrm>
              <a:off x="5215346"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Rectangle 6">
              <a:extLst>
                <a:ext uri="{FF2B5EF4-FFF2-40B4-BE49-F238E27FC236}">
                  <a16:creationId xmlns="" xmlns:a16="http://schemas.microsoft.com/office/drawing/2014/main" id="{CC4C736D-D4E2-4A6E-AA8F-A39527332EED}"/>
                </a:ext>
              </a:extLst>
            </p:cNvPr>
            <p:cNvSpPr/>
            <p:nvPr/>
          </p:nvSpPr>
          <p:spPr>
            <a:xfrm>
              <a:off x="5463540"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7">
              <a:extLst>
                <a:ext uri="{FF2B5EF4-FFF2-40B4-BE49-F238E27FC236}">
                  <a16:creationId xmlns="" xmlns:a16="http://schemas.microsoft.com/office/drawing/2014/main" id="{F3568D6C-739E-4E50-A44F-D75A571CD193}"/>
                </a:ext>
              </a:extLst>
            </p:cNvPr>
            <p:cNvSpPr/>
            <p:nvPr/>
          </p:nvSpPr>
          <p:spPr>
            <a:xfrm>
              <a:off x="5711734"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a:extLst>
                <a:ext uri="{FF2B5EF4-FFF2-40B4-BE49-F238E27FC236}">
                  <a16:creationId xmlns="" xmlns:a16="http://schemas.microsoft.com/office/drawing/2014/main" id="{EBA573B1-77EB-4AC0-8EBD-1465AB9FB4E4}"/>
                </a:ext>
              </a:extLst>
            </p:cNvPr>
            <p:cNvSpPr/>
            <p:nvPr/>
          </p:nvSpPr>
          <p:spPr>
            <a:xfrm>
              <a:off x="5959928"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0" name="Group 9">
            <a:extLst>
              <a:ext uri="{FF2B5EF4-FFF2-40B4-BE49-F238E27FC236}">
                <a16:creationId xmlns="" xmlns:a16="http://schemas.microsoft.com/office/drawing/2014/main" id="{520FA3AE-1B39-46DB-BAFE-D2046864A49D}"/>
              </a:ext>
            </a:extLst>
          </p:cNvPr>
          <p:cNvGrpSpPr/>
          <p:nvPr/>
        </p:nvGrpSpPr>
        <p:grpSpPr>
          <a:xfrm>
            <a:off x="5652748" y="4354601"/>
            <a:ext cx="881742" cy="137160"/>
            <a:chOff x="5215346" y="150098"/>
            <a:chExt cx="881742" cy="137160"/>
          </a:xfrm>
          <a:solidFill>
            <a:schemeClr val="bg1"/>
          </a:solidFill>
        </p:grpSpPr>
        <p:sp>
          <p:nvSpPr>
            <p:cNvPr id="11" name="Rectangle 10">
              <a:extLst>
                <a:ext uri="{FF2B5EF4-FFF2-40B4-BE49-F238E27FC236}">
                  <a16:creationId xmlns="" xmlns:a16="http://schemas.microsoft.com/office/drawing/2014/main" id="{DA10EB0C-9DDA-4075-8757-A5A0E29DAF88}"/>
                </a:ext>
              </a:extLst>
            </p:cNvPr>
            <p:cNvSpPr/>
            <p:nvPr/>
          </p:nvSpPr>
          <p:spPr>
            <a:xfrm>
              <a:off x="5215346"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a:extLst>
                <a:ext uri="{FF2B5EF4-FFF2-40B4-BE49-F238E27FC236}">
                  <a16:creationId xmlns="" xmlns:a16="http://schemas.microsoft.com/office/drawing/2014/main" id="{1EA331E6-CA97-412D-8FE9-C2A5CB52D369}"/>
                </a:ext>
              </a:extLst>
            </p:cNvPr>
            <p:cNvSpPr/>
            <p:nvPr/>
          </p:nvSpPr>
          <p:spPr>
            <a:xfrm>
              <a:off x="5463540"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 xmlns:a16="http://schemas.microsoft.com/office/drawing/2014/main" id="{BEFAFF58-7C0C-4719-940D-9F5B7CFFC068}"/>
                </a:ext>
              </a:extLst>
            </p:cNvPr>
            <p:cNvSpPr/>
            <p:nvPr/>
          </p:nvSpPr>
          <p:spPr>
            <a:xfrm>
              <a:off x="5711734"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 xmlns:a16="http://schemas.microsoft.com/office/drawing/2014/main" id="{12D800E5-985C-4788-AF1F-0565AA8BB2D3}"/>
                </a:ext>
              </a:extLst>
            </p:cNvPr>
            <p:cNvSpPr/>
            <p:nvPr/>
          </p:nvSpPr>
          <p:spPr>
            <a:xfrm>
              <a:off x="5959928"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Tree>
    <p:extLst>
      <p:ext uri="{BB962C8B-B14F-4D97-AF65-F5344CB8AC3E}">
        <p14:creationId xmlns="" xmlns:p14="http://schemas.microsoft.com/office/powerpoint/2010/main" val="9771424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BBEF3E5A-3F6E-496F-ADEF-27D28A93C54B}"/>
              </a:ext>
            </a:extLst>
          </p:cNvPr>
          <p:cNvGrpSpPr/>
          <p:nvPr/>
        </p:nvGrpSpPr>
        <p:grpSpPr>
          <a:xfrm>
            <a:off x="3806577" y="1270179"/>
            <a:ext cx="4450336" cy="3920434"/>
            <a:chOff x="1211957" y="656705"/>
            <a:chExt cx="4971329" cy="4379392"/>
          </a:xfrm>
        </p:grpSpPr>
        <p:cxnSp>
          <p:nvCxnSpPr>
            <p:cNvPr id="5" name="Straight Connector 4">
              <a:extLst>
                <a:ext uri="{FF2B5EF4-FFF2-40B4-BE49-F238E27FC236}">
                  <a16:creationId xmlns="" xmlns:a16="http://schemas.microsoft.com/office/drawing/2014/main" id="{65C7D24D-242B-4638-A576-7797D958DCB1}"/>
                </a:ext>
              </a:extLst>
            </p:cNvPr>
            <p:cNvCxnSpPr>
              <a:cxnSpLocks/>
              <a:stCxn id="39" idx="0"/>
              <a:endCxn id="38" idx="4"/>
            </p:cNvCxnSpPr>
            <p:nvPr/>
          </p:nvCxnSpPr>
          <p:spPr>
            <a:xfrm flipH="1">
              <a:off x="5986161" y="2759940"/>
              <a:ext cx="140803" cy="8282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 xmlns:a16="http://schemas.microsoft.com/office/drawing/2014/main" id="{54495135-7A75-4089-B76B-388C4B41440B}"/>
                </a:ext>
              </a:extLst>
            </p:cNvPr>
            <p:cNvCxnSpPr>
              <a:cxnSpLocks/>
              <a:stCxn id="38" idx="7"/>
              <a:endCxn id="46" idx="2"/>
            </p:cNvCxnSpPr>
            <p:nvPr/>
          </p:nvCxnSpPr>
          <p:spPr>
            <a:xfrm flipH="1">
              <a:off x="4112241" y="3732396"/>
              <a:ext cx="1814182" cy="12473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9425F3E1-FEE7-4BEF-9F00-393E5B074314}"/>
                </a:ext>
              </a:extLst>
            </p:cNvPr>
            <p:cNvCxnSpPr>
              <a:cxnSpLocks/>
              <a:stCxn id="38" idx="6"/>
              <a:endCxn id="45" idx="2"/>
            </p:cNvCxnSpPr>
            <p:nvPr/>
          </p:nvCxnSpPr>
          <p:spPr>
            <a:xfrm flipH="1">
              <a:off x="4803222" y="3672657"/>
              <a:ext cx="1098458" cy="3646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8CEC3A7F-CCA0-4A0D-B6CE-534CD116AA58}"/>
                </a:ext>
              </a:extLst>
            </p:cNvPr>
            <p:cNvCxnSpPr>
              <a:cxnSpLocks/>
              <a:stCxn id="45" idx="7"/>
              <a:endCxn id="46" idx="3"/>
            </p:cNvCxnSpPr>
            <p:nvPr/>
          </p:nvCxnSpPr>
          <p:spPr>
            <a:xfrm flipH="1">
              <a:off x="4095746" y="4097077"/>
              <a:ext cx="563256" cy="8428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544A4881-46DB-40A5-A738-C026F54BA051}"/>
                </a:ext>
              </a:extLst>
            </p:cNvPr>
            <p:cNvCxnSpPr>
              <a:cxnSpLocks/>
              <a:stCxn id="39" idx="4"/>
              <a:endCxn id="51" idx="1"/>
            </p:cNvCxnSpPr>
            <p:nvPr/>
          </p:nvCxnSpPr>
          <p:spPr>
            <a:xfrm flipH="1" flipV="1">
              <a:off x="5728406" y="1933680"/>
              <a:ext cx="398559" cy="7136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90F66AF5-F338-4F91-B345-D3308CA136D7}"/>
                </a:ext>
              </a:extLst>
            </p:cNvPr>
            <p:cNvCxnSpPr>
              <a:cxnSpLocks/>
              <a:stCxn id="40" idx="3"/>
              <a:endCxn id="51" idx="7"/>
            </p:cNvCxnSpPr>
            <p:nvPr/>
          </p:nvCxnSpPr>
          <p:spPr>
            <a:xfrm flipV="1">
              <a:off x="4921530" y="1933680"/>
              <a:ext cx="727225" cy="278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CCB950DB-1C91-406C-A111-2019D73F65E3}"/>
                </a:ext>
              </a:extLst>
            </p:cNvPr>
            <p:cNvCxnSpPr>
              <a:cxnSpLocks/>
              <a:stCxn id="40" idx="2"/>
              <a:endCxn id="39" idx="6"/>
            </p:cNvCxnSpPr>
            <p:nvPr/>
          </p:nvCxnSpPr>
          <p:spPr>
            <a:xfrm>
              <a:off x="4946275" y="2271818"/>
              <a:ext cx="1124369" cy="431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EB7A5620-6E1F-41E5-9A16-853C8FD16E18}"/>
                </a:ext>
              </a:extLst>
            </p:cNvPr>
            <p:cNvCxnSpPr>
              <a:cxnSpLocks/>
              <a:stCxn id="45" idx="4"/>
              <a:endCxn id="40" idx="0"/>
            </p:cNvCxnSpPr>
            <p:nvPr/>
          </p:nvCxnSpPr>
          <p:spPr>
            <a:xfrm flipV="1">
              <a:off x="4718739" y="2356301"/>
              <a:ext cx="143053" cy="15965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5A8E0582-C56F-4F6D-9FCF-5CB708172B70}"/>
                </a:ext>
              </a:extLst>
            </p:cNvPr>
            <p:cNvCxnSpPr>
              <a:cxnSpLocks/>
              <a:stCxn id="44" idx="3"/>
              <a:endCxn id="40" idx="7"/>
            </p:cNvCxnSpPr>
            <p:nvPr/>
          </p:nvCxnSpPr>
          <p:spPr>
            <a:xfrm flipV="1">
              <a:off x="3569267" y="2331557"/>
              <a:ext cx="1232788" cy="15426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0E725256-9F25-45DA-BE24-D78F0799E68F}"/>
                </a:ext>
              </a:extLst>
            </p:cNvPr>
            <p:cNvCxnSpPr>
              <a:cxnSpLocks/>
              <a:stCxn id="44" idx="2"/>
              <a:endCxn id="45" idx="6"/>
            </p:cNvCxnSpPr>
            <p:nvPr/>
          </p:nvCxnSpPr>
          <p:spPr>
            <a:xfrm>
              <a:off x="3582076" y="3937537"/>
              <a:ext cx="1052181" cy="998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D9E5DD90-B805-41FE-AD32-F6F95A64AAA1}"/>
                </a:ext>
              </a:extLst>
            </p:cNvPr>
            <p:cNvCxnSpPr>
              <a:cxnSpLocks/>
              <a:stCxn id="44" idx="1"/>
              <a:endCxn id="46" idx="4"/>
            </p:cNvCxnSpPr>
            <p:nvPr/>
          </p:nvCxnSpPr>
          <p:spPr>
            <a:xfrm>
              <a:off x="3546319" y="3991410"/>
              <a:ext cx="509601" cy="9320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1D0C46BB-68B5-41A3-AA27-F728B90F2629}"/>
                </a:ext>
              </a:extLst>
            </p:cNvPr>
            <p:cNvCxnSpPr>
              <a:cxnSpLocks/>
              <a:stCxn id="42" idx="1"/>
              <a:endCxn id="55" idx="6"/>
            </p:cNvCxnSpPr>
            <p:nvPr/>
          </p:nvCxnSpPr>
          <p:spPr>
            <a:xfrm>
              <a:off x="2027916" y="3374208"/>
              <a:ext cx="855063" cy="9086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57F090EA-B9D2-41E5-A298-BBD8F0C5EB8F}"/>
                </a:ext>
              </a:extLst>
            </p:cNvPr>
            <p:cNvCxnSpPr>
              <a:cxnSpLocks/>
              <a:stCxn id="42" idx="0"/>
              <a:endCxn id="43" idx="4"/>
            </p:cNvCxnSpPr>
            <p:nvPr/>
          </p:nvCxnSpPr>
          <p:spPr>
            <a:xfrm>
              <a:off x="1986037" y="3384424"/>
              <a:ext cx="145307" cy="11563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7B8D8F9B-4E8E-449C-B08D-DE501260C785}"/>
                </a:ext>
              </a:extLst>
            </p:cNvPr>
            <p:cNvCxnSpPr>
              <a:cxnSpLocks/>
              <a:stCxn id="48" idx="1"/>
              <a:endCxn id="41" idx="5"/>
            </p:cNvCxnSpPr>
            <p:nvPr/>
          </p:nvCxnSpPr>
          <p:spPr>
            <a:xfrm>
              <a:off x="1892362" y="1623240"/>
              <a:ext cx="839261" cy="7225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DF7DF557-1CAF-49A2-8955-688540B002AC}"/>
                </a:ext>
              </a:extLst>
            </p:cNvPr>
            <p:cNvCxnSpPr>
              <a:cxnSpLocks/>
              <a:stCxn id="48" idx="7"/>
              <a:endCxn id="47" idx="4"/>
            </p:cNvCxnSpPr>
            <p:nvPr/>
          </p:nvCxnSpPr>
          <p:spPr>
            <a:xfrm flipH="1">
              <a:off x="1296439" y="1623239"/>
              <a:ext cx="476446" cy="13095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20307ECF-33A0-482B-82F0-75E8E57B6B13}"/>
                </a:ext>
              </a:extLst>
            </p:cNvPr>
            <p:cNvCxnSpPr>
              <a:cxnSpLocks/>
              <a:stCxn id="48" idx="3"/>
              <a:endCxn id="49" idx="6"/>
            </p:cNvCxnSpPr>
            <p:nvPr/>
          </p:nvCxnSpPr>
          <p:spPr>
            <a:xfrm flipV="1">
              <a:off x="1892361" y="727452"/>
              <a:ext cx="1166684" cy="7763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67EE00A1-8AD5-4836-AEE8-31A5596783FB}"/>
                </a:ext>
              </a:extLst>
            </p:cNvPr>
            <p:cNvCxnSpPr>
              <a:cxnSpLocks/>
              <a:stCxn id="53" idx="7"/>
              <a:endCxn id="49" idx="1"/>
            </p:cNvCxnSpPr>
            <p:nvPr/>
          </p:nvCxnSpPr>
          <p:spPr>
            <a:xfrm flipH="1" flipV="1">
              <a:off x="3162186" y="741322"/>
              <a:ext cx="918478" cy="1957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5C963B77-9653-46EE-869E-BF09251C6C1C}"/>
                </a:ext>
              </a:extLst>
            </p:cNvPr>
            <p:cNvCxnSpPr>
              <a:cxnSpLocks/>
              <a:stCxn id="51" idx="4"/>
              <a:endCxn id="52" idx="1"/>
            </p:cNvCxnSpPr>
            <p:nvPr/>
          </p:nvCxnSpPr>
          <p:spPr>
            <a:xfrm flipH="1" flipV="1">
              <a:off x="5059157" y="1301491"/>
              <a:ext cx="629423" cy="5360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4CE8E8C4-41BD-4E92-B851-8F03C5E64AC2}"/>
                </a:ext>
              </a:extLst>
            </p:cNvPr>
            <p:cNvCxnSpPr>
              <a:cxnSpLocks/>
              <a:stCxn id="49" idx="0"/>
              <a:endCxn id="50" idx="5"/>
            </p:cNvCxnSpPr>
            <p:nvPr/>
          </p:nvCxnSpPr>
          <p:spPr>
            <a:xfrm>
              <a:off x="3127914" y="767468"/>
              <a:ext cx="856384" cy="10948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AA8097B9-9EFA-47E8-8553-89E31A671941}"/>
                </a:ext>
              </a:extLst>
            </p:cNvPr>
            <p:cNvCxnSpPr>
              <a:cxnSpLocks/>
              <a:stCxn id="53" idx="1"/>
              <a:endCxn id="52" idx="5"/>
            </p:cNvCxnSpPr>
            <p:nvPr/>
          </p:nvCxnSpPr>
          <p:spPr>
            <a:xfrm>
              <a:off x="4200142" y="937069"/>
              <a:ext cx="779366" cy="2847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00C8AD64-9C55-46D2-A610-E990F0E88A34}"/>
                </a:ext>
              </a:extLst>
            </p:cNvPr>
            <p:cNvCxnSpPr>
              <a:cxnSpLocks/>
              <a:stCxn id="48" idx="0"/>
              <a:endCxn id="42" idx="5"/>
            </p:cNvCxnSpPr>
            <p:nvPr/>
          </p:nvCxnSpPr>
          <p:spPr>
            <a:xfrm>
              <a:off x="1832622" y="1647984"/>
              <a:ext cx="128751" cy="16353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F9A03FF7-699D-4622-8412-BC52A41CB3EF}"/>
                </a:ext>
              </a:extLst>
            </p:cNvPr>
            <p:cNvCxnSpPr>
              <a:cxnSpLocks/>
              <a:stCxn id="43" idx="5"/>
              <a:endCxn id="47" idx="0"/>
            </p:cNvCxnSpPr>
            <p:nvPr/>
          </p:nvCxnSpPr>
          <p:spPr>
            <a:xfrm flipH="1" flipV="1">
              <a:off x="1296439" y="3101754"/>
              <a:ext cx="781816" cy="14759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9A548562-4420-4920-ACFC-FF933E40C6C5}"/>
                </a:ext>
              </a:extLst>
            </p:cNvPr>
            <p:cNvCxnSpPr>
              <a:cxnSpLocks/>
              <a:stCxn id="47" idx="1"/>
              <a:endCxn id="42" idx="0"/>
            </p:cNvCxnSpPr>
            <p:nvPr/>
          </p:nvCxnSpPr>
          <p:spPr>
            <a:xfrm>
              <a:off x="1356177" y="3077010"/>
              <a:ext cx="629860" cy="3074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371046F0-49DB-44F0-9BEE-7932D8349CC2}"/>
                </a:ext>
              </a:extLst>
            </p:cNvPr>
            <p:cNvCxnSpPr>
              <a:cxnSpLocks/>
              <a:stCxn id="43" idx="1"/>
              <a:endCxn id="46" idx="6"/>
            </p:cNvCxnSpPr>
            <p:nvPr/>
          </p:nvCxnSpPr>
          <p:spPr>
            <a:xfrm>
              <a:off x="2220454" y="4668931"/>
              <a:ext cx="1779146" cy="3108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46B626CD-C765-45A9-A76E-8ADF4E30C1C7}"/>
                </a:ext>
              </a:extLst>
            </p:cNvPr>
            <p:cNvCxnSpPr>
              <a:cxnSpLocks/>
              <a:stCxn id="42" idx="2"/>
              <a:endCxn id="44" idx="6"/>
            </p:cNvCxnSpPr>
            <p:nvPr/>
          </p:nvCxnSpPr>
          <p:spPr>
            <a:xfrm>
              <a:off x="2050304" y="3337370"/>
              <a:ext cx="1365953" cy="5677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DC97F11A-284C-4DD4-AB12-83B78C29B576}"/>
                </a:ext>
              </a:extLst>
            </p:cNvPr>
            <p:cNvCxnSpPr>
              <a:cxnSpLocks/>
              <a:stCxn id="41" idx="1"/>
              <a:endCxn id="44" idx="5"/>
            </p:cNvCxnSpPr>
            <p:nvPr/>
          </p:nvCxnSpPr>
          <p:spPr>
            <a:xfrm>
              <a:off x="2851098" y="2465260"/>
              <a:ext cx="600917" cy="13859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C96E65F7-266D-4EAC-BBE7-571FAA5F9835}"/>
                </a:ext>
              </a:extLst>
            </p:cNvPr>
            <p:cNvCxnSpPr>
              <a:cxnSpLocks/>
              <a:stCxn id="41" idx="3"/>
            </p:cNvCxnSpPr>
            <p:nvPr/>
          </p:nvCxnSpPr>
          <p:spPr>
            <a:xfrm flipV="1">
              <a:off x="2851098" y="1917464"/>
              <a:ext cx="1108580" cy="4283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62B5468E-CB99-4093-8C03-D6BDD0798987}"/>
                </a:ext>
              </a:extLst>
            </p:cNvPr>
            <p:cNvCxnSpPr>
              <a:cxnSpLocks/>
              <a:stCxn id="44" idx="4"/>
              <a:endCxn id="50" idx="7"/>
            </p:cNvCxnSpPr>
            <p:nvPr/>
          </p:nvCxnSpPr>
          <p:spPr>
            <a:xfrm flipV="1">
              <a:off x="3515393" y="1981755"/>
              <a:ext cx="468905" cy="18566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BBF700A7-40B7-453D-9A52-36537CBE2A77}"/>
                </a:ext>
              </a:extLst>
            </p:cNvPr>
            <p:cNvCxnSpPr>
              <a:cxnSpLocks/>
              <a:stCxn id="40" idx="5"/>
              <a:endCxn id="50" idx="1"/>
            </p:cNvCxnSpPr>
            <p:nvPr/>
          </p:nvCxnSpPr>
          <p:spPr>
            <a:xfrm flipH="1" flipV="1">
              <a:off x="4103774" y="1981755"/>
              <a:ext cx="698280" cy="2303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EEDB5B7D-8629-40FF-A636-FCFBDCE702CC}"/>
                </a:ext>
              </a:extLst>
            </p:cNvPr>
            <p:cNvCxnSpPr>
              <a:cxnSpLocks/>
              <a:stCxn id="41" idx="7"/>
              <a:endCxn id="42" idx="3"/>
            </p:cNvCxnSpPr>
            <p:nvPr/>
          </p:nvCxnSpPr>
          <p:spPr>
            <a:xfrm flipH="1">
              <a:off x="2040089" y="2465260"/>
              <a:ext cx="691533" cy="8302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 xmlns:a16="http://schemas.microsoft.com/office/drawing/2014/main" id="{B374C353-FDD1-45B9-AC0C-9366ABA4B1D2}"/>
                </a:ext>
              </a:extLst>
            </p:cNvPr>
            <p:cNvCxnSpPr>
              <a:cxnSpLocks/>
              <a:stCxn id="39" idx="7"/>
              <a:endCxn id="45" idx="3"/>
            </p:cNvCxnSpPr>
            <p:nvPr/>
          </p:nvCxnSpPr>
          <p:spPr>
            <a:xfrm flipH="1">
              <a:off x="4778478" y="2743444"/>
              <a:ext cx="1308662" cy="12341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 xmlns:a16="http://schemas.microsoft.com/office/drawing/2014/main" id="{ED031E40-6843-4C94-8FCB-780799AE97ED}"/>
                </a:ext>
              </a:extLst>
            </p:cNvPr>
            <p:cNvCxnSpPr>
              <a:cxnSpLocks/>
              <a:stCxn id="52" idx="7"/>
              <a:endCxn id="50" idx="3"/>
            </p:cNvCxnSpPr>
            <p:nvPr/>
          </p:nvCxnSpPr>
          <p:spPr>
            <a:xfrm flipH="1">
              <a:off x="4103775" y="1301491"/>
              <a:ext cx="875733" cy="5607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 xmlns:a16="http://schemas.microsoft.com/office/drawing/2014/main" id="{85A9EE8D-C794-4A79-955A-C9DAF2733A6D}"/>
                </a:ext>
              </a:extLst>
            </p:cNvPr>
            <p:cNvCxnSpPr>
              <a:cxnSpLocks/>
              <a:stCxn id="49" idx="7"/>
              <a:endCxn id="41" idx="4"/>
            </p:cNvCxnSpPr>
            <p:nvPr/>
          </p:nvCxnSpPr>
          <p:spPr>
            <a:xfrm flipH="1">
              <a:off x="2791359" y="761725"/>
              <a:ext cx="293833" cy="15593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 xmlns:a16="http://schemas.microsoft.com/office/drawing/2014/main" id="{ACCE429D-82F8-448B-9254-A17656A1DC8D}"/>
                </a:ext>
              </a:extLst>
            </p:cNvPr>
            <p:cNvSpPr/>
            <p:nvPr/>
          </p:nvSpPr>
          <p:spPr>
            <a:xfrm flipH="1" flipV="1">
              <a:off x="5901680" y="3588176"/>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 xmlns:a16="http://schemas.microsoft.com/office/drawing/2014/main" id="{C7C8F92A-2C72-44D0-BEEE-BCBD4F4F35BC}"/>
                </a:ext>
              </a:extLst>
            </p:cNvPr>
            <p:cNvSpPr>
              <a:spLocks noChangeAspect="1"/>
            </p:cNvSpPr>
            <p:nvPr/>
          </p:nvSpPr>
          <p:spPr>
            <a:xfrm flipH="1" flipV="1">
              <a:off x="6070644" y="2647298"/>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 xmlns:a16="http://schemas.microsoft.com/office/drawing/2014/main" id="{DA733C82-9A7C-4A16-BE4C-4B836C8F0F27}"/>
                </a:ext>
              </a:extLst>
            </p:cNvPr>
            <p:cNvSpPr/>
            <p:nvPr/>
          </p:nvSpPr>
          <p:spPr>
            <a:xfrm flipH="1" flipV="1">
              <a:off x="4777310" y="2187336"/>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 xmlns:a16="http://schemas.microsoft.com/office/drawing/2014/main" id="{202A63E9-F269-479B-96DD-38FD0C3DD164}"/>
                </a:ext>
              </a:extLst>
            </p:cNvPr>
            <p:cNvSpPr/>
            <p:nvPr/>
          </p:nvSpPr>
          <p:spPr>
            <a:xfrm flipH="1" flipV="1">
              <a:off x="2706878" y="232103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 xmlns:a16="http://schemas.microsoft.com/office/drawing/2014/main" id="{0C541C22-1494-419D-9DFB-517FA281E654}"/>
                </a:ext>
              </a:extLst>
            </p:cNvPr>
            <p:cNvSpPr>
              <a:spLocks noChangeAspect="1"/>
            </p:cNvSpPr>
            <p:nvPr/>
          </p:nvSpPr>
          <p:spPr>
            <a:xfrm rot="527431" flipH="1" flipV="1">
              <a:off x="1938324" y="3272443"/>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 xmlns:a16="http://schemas.microsoft.com/office/drawing/2014/main" id="{63C2EE9F-FEEA-4846-9BC4-DB8A08F89D2D}"/>
                </a:ext>
              </a:extLst>
            </p:cNvPr>
            <p:cNvSpPr/>
            <p:nvPr/>
          </p:nvSpPr>
          <p:spPr>
            <a:xfrm rot="20861494" flipH="1" flipV="1">
              <a:off x="2064872" y="4538818"/>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 xmlns:a16="http://schemas.microsoft.com/office/drawing/2014/main" id="{9F70465C-C707-42D2-8339-B73038D010E2}"/>
                </a:ext>
              </a:extLst>
            </p:cNvPr>
            <p:cNvSpPr/>
            <p:nvPr/>
          </p:nvSpPr>
          <p:spPr>
            <a:xfrm rot="664413" flipH="1" flipV="1">
              <a:off x="3414685" y="3836828"/>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 xmlns:a16="http://schemas.microsoft.com/office/drawing/2014/main" id="{74E49250-4481-45C1-A8CC-A4E769891E91}"/>
                </a:ext>
              </a:extLst>
            </p:cNvPr>
            <p:cNvSpPr/>
            <p:nvPr/>
          </p:nvSpPr>
          <p:spPr>
            <a:xfrm flipH="1" flipV="1">
              <a:off x="4634257" y="3952857"/>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 xmlns:a16="http://schemas.microsoft.com/office/drawing/2014/main" id="{08A560C8-D8A8-43A7-AFE8-C8F190D4D850}"/>
                </a:ext>
              </a:extLst>
            </p:cNvPr>
            <p:cNvSpPr>
              <a:spLocks noChangeAspect="1"/>
            </p:cNvSpPr>
            <p:nvPr/>
          </p:nvSpPr>
          <p:spPr>
            <a:xfrm flipH="1" flipV="1">
              <a:off x="3999600" y="4923455"/>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 xmlns:a16="http://schemas.microsoft.com/office/drawing/2014/main" id="{F888E6BB-72A4-4F44-B060-6831F4C5BBBD}"/>
                </a:ext>
              </a:extLst>
            </p:cNvPr>
            <p:cNvSpPr/>
            <p:nvPr/>
          </p:nvSpPr>
          <p:spPr>
            <a:xfrm flipH="1" flipV="1">
              <a:off x="1211957" y="2932790"/>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 xmlns:a16="http://schemas.microsoft.com/office/drawing/2014/main" id="{3EAB64F1-5C8A-4B5E-8BAB-A3528A9B7FBF}"/>
                </a:ext>
              </a:extLst>
            </p:cNvPr>
            <p:cNvSpPr/>
            <p:nvPr/>
          </p:nvSpPr>
          <p:spPr>
            <a:xfrm flipH="1" flipV="1">
              <a:off x="1748141" y="147901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 xmlns:a16="http://schemas.microsoft.com/office/drawing/2014/main" id="{CECDBC2A-058B-4CF9-B6BA-4C24DC7C30D7}"/>
                </a:ext>
              </a:extLst>
            </p:cNvPr>
            <p:cNvSpPr>
              <a:spLocks noChangeAspect="1"/>
            </p:cNvSpPr>
            <p:nvPr/>
          </p:nvSpPr>
          <p:spPr>
            <a:xfrm rot="20709530" flipH="1" flipV="1">
              <a:off x="3057167" y="656705"/>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 xmlns:a16="http://schemas.microsoft.com/office/drawing/2014/main" id="{F531BE5D-E8F6-4F14-97F6-F714EE1551EA}"/>
                </a:ext>
              </a:extLst>
            </p:cNvPr>
            <p:cNvSpPr>
              <a:spLocks noChangeAspect="1"/>
            </p:cNvSpPr>
            <p:nvPr/>
          </p:nvSpPr>
          <p:spPr>
            <a:xfrm flipH="1" flipV="1">
              <a:off x="3959554" y="1837534"/>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 xmlns:a16="http://schemas.microsoft.com/office/drawing/2014/main" id="{4ADD316A-7B69-40B1-9870-21E9D5A7A815}"/>
                </a:ext>
              </a:extLst>
            </p:cNvPr>
            <p:cNvSpPr>
              <a:spLocks noChangeAspect="1"/>
            </p:cNvSpPr>
            <p:nvPr/>
          </p:nvSpPr>
          <p:spPr>
            <a:xfrm flipH="1" flipV="1">
              <a:off x="5632260" y="1837534"/>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 xmlns:a16="http://schemas.microsoft.com/office/drawing/2014/main" id="{6B7B901E-1352-4D99-9040-F8E508DB5F55}"/>
                </a:ext>
              </a:extLst>
            </p:cNvPr>
            <p:cNvSpPr>
              <a:spLocks noChangeAspect="1"/>
            </p:cNvSpPr>
            <p:nvPr/>
          </p:nvSpPr>
          <p:spPr>
            <a:xfrm flipH="1" flipV="1">
              <a:off x="4963011" y="1205346"/>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 xmlns:a16="http://schemas.microsoft.com/office/drawing/2014/main" id="{08E628E1-479B-4BBB-888B-7D353B8F642D}"/>
                </a:ext>
              </a:extLst>
            </p:cNvPr>
            <p:cNvSpPr/>
            <p:nvPr/>
          </p:nvSpPr>
          <p:spPr>
            <a:xfrm flipH="1" flipV="1">
              <a:off x="4055922" y="79284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 xmlns:a16="http://schemas.microsoft.com/office/drawing/2014/main" id="{524DB87A-3670-4B2A-AC9F-166E4A40B003}"/>
                </a:ext>
              </a:extLst>
            </p:cNvPr>
            <p:cNvCxnSpPr>
              <a:cxnSpLocks/>
              <a:stCxn id="53" idx="0"/>
              <a:endCxn id="50" idx="0"/>
            </p:cNvCxnSpPr>
            <p:nvPr/>
          </p:nvCxnSpPr>
          <p:spPr>
            <a:xfrm flipH="1">
              <a:off x="4044036" y="961813"/>
              <a:ext cx="96367" cy="10446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 xmlns:a16="http://schemas.microsoft.com/office/drawing/2014/main" id="{53A95AE9-0BFC-424F-B9D9-54CE1890957D}"/>
                </a:ext>
              </a:extLst>
            </p:cNvPr>
            <p:cNvSpPr/>
            <p:nvPr/>
          </p:nvSpPr>
          <p:spPr>
            <a:xfrm flipH="1" flipV="1">
              <a:off x="2882979" y="4198345"/>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 xmlns:a16="http://schemas.microsoft.com/office/drawing/2014/main" id="{F4F6175D-CD4B-45F7-A0FE-319B9B6D8FE3}"/>
                </a:ext>
              </a:extLst>
            </p:cNvPr>
            <p:cNvCxnSpPr>
              <a:cxnSpLocks/>
              <a:stCxn id="55" idx="1"/>
              <a:endCxn id="46" idx="6"/>
            </p:cNvCxnSpPr>
            <p:nvPr/>
          </p:nvCxnSpPr>
          <p:spPr>
            <a:xfrm>
              <a:off x="3027200" y="4342565"/>
              <a:ext cx="972400" cy="6372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 xmlns:a16="http://schemas.microsoft.com/office/drawing/2014/main" id="{DCFDE5FA-A885-47BF-80C8-09B8618296EC}"/>
                </a:ext>
              </a:extLst>
            </p:cNvPr>
            <p:cNvCxnSpPr>
              <a:cxnSpLocks/>
              <a:stCxn id="43" idx="3"/>
              <a:endCxn id="55" idx="7"/>
            </p:cNvCxnSpPr>
            <p:nvPr/>
          </p:nvCxnSpPr>
          <p:spPr>
            <a:xfrm flipV="1">
              <a:off x="2194985" y="4342565"/>
              <a:ext cx="712739" cy="2096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 xmlns:a16="http://schemas.microsoft.com/office/drawing/2014/main" id="{EE82D4F8-8968-4A56-8FEC-7D90AAF512B0}"/>
                </a:ext>
              </a:extLst>
            </p:cNvPr>
            <p:cNvCxnSpPr>
              <a:cxnSpLocks/>
              <a:stCxn id="55" idx="2"/>
              <a:endCxn id="44" idx="0"/>
            </p:cNvCxnSpPr>
            <p:nvPr/>
          </p:nvCxnSpPr>
          <p:spPr>
            <a:xfrm flipV="1">
              <a:off x="3051944" y="4004220"/>
              <a:ext cx="430996" cy="2786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4" name="Rectangle 113">
            <a:extLst>
              <a:ext uri="{FF2B5EF4-FFF2-40B4-BE49-F238E27FC236}">
                <a16:creationId xmlns="" xmlns:a16="http://schemas.microsoft.com/office/drawing/2014/main" id="{D4021E50-91E9-4052-A959-CE84C01E1BDF}"/>
              </a:ext>
            </a:extLst>
          </p:cNvPr>
          <p:cNvSpPr/>
          <p:nvPr/>
        </p:nvSpPr>
        <p:spPr>
          <a:xfrm>
            <a:off x="0" y="2255375"/>
            <a:ext cx="12192000" cy="234725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 xmlns:a16="http://schemas.microsoft.com/office/drawing/2014/main" id="{A8633281-BBF5-4D50-AE65-905DC56F49A9}"/>
              </a:ext>
            </a:extLst>
          </p:cNvPr>
          <p:cNvSpPr/>
          <p:nvPr/>
        </p:nvSpPr>
        <p:spPr>
          <a:xfrm>
            <a:off x="0" y="2339545"/>
            <a:ext cx="12192000" cy="217891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 xmlns:a16="http://schemas.microsoft.com/office/drawing/2014/main" id="{7F8FF615-3F30-49C9-A7C8-EF52310FBE9A}"/>
              </a:ext>
            </a:extLst>
          </p:cNvPr>
          <p:cNvGrpSpPr/>
          <p:nvPr/>
        </p:nvGrpSpPr>
        <p:grpSpPr>
          <a:xfrm>
            <a:off x="-330658" y="2919537"/>
            <a:ext cx="12192000" cy="1318987"/>
            <a:chOff x="0" y="2671679"/>
            <a:chExt cx="12192000" cy="1318987"/>
          </a:xfrm>
        </p:grpSpPr>
        <p:sp>
          <p:nvSpPr>
            <p:cNvPr id="2" name="TextBox 1">
              <a:extLst>
                <a:ext uri="{FF2B5EF4-FFF2-40B4-BE49-F238E27FC236}">
                  <a16:creationId xmlns="" xmlns:a16="http://schemas.microsoft.com/office/drawing/2014/main" id="{29E2714A-BE29-4E83-A155-D5802C472B0A}"/>
                </a:ext>
              </a:extLst>
            </p:cNvPr>
            <p:cNvSpPr txBox="1"/>
            <p:nvPr/>
          </p:nvSpPr>
          <p:spPr>
            <a:xfrm>
              <a:off x="0" y="2671679"/>
              <a:ext cx="12192000" cy="1015663"/>
            </a:xfrm>
            <a:prstGeom prst="rect">
              <a:avLst/>
            </a:prstGeom>
            <a:noFill/>
          </p:spPr>
          <p:txBody>
            <a:bodyPr wrap="square" rtlCol="0" anchor="ctr">
              <a:spAutoFit/>
            </a:bodyPr>
            <a:lstStyle/>
            <a:p>
              <a:pPr algn="ctr"/>
              <a:r>
                <a:rPr lang="es-ES" altLang="ko-KR" sz="6000" smtClean="0">
                  <a:solidFill>
                    <a:schemeClr val="bg1"/>
                  </a:solidFill>
                  <a:cs typeface="Arial" pitchFamily="34" charset="0"/>
                </a:rPr>
                <a:t>Muchas Gracias</a:t>
              </a:r>
              <a:endParaRPr lang="ko-KR" altLang="en-US" sz="6000">
                <a:solidFill>
                  <a:schemeClr val="bg1"/>
                </a:solidFill>
                <a:cs typeface="Arial" pitchFamily="34" charset="0"/>
              </a:endParaRPr>
            </a:p>
          </p:txBody>
        </p:sp>
        <p:sp>
          <p:nvSpPr>
            <p:cNvPr id="3" name="TextBox 2">
              <a:extLst>
                <a:ext uri="{FF2B5EF4-FFF2-40B4-BE49-F238E27FC236}">
                  <a16:creationId xmlns="" xmlns:a16="http://schemas.microsoft.com/office/drawing/2014/main" id="{279A9243-91CB-437D-9D82-6D402B13F59A}"/>
                </a:ext>
              </a:extLst>
            </p:cNvPr>
            <p:cNvSpPr txBox="1"/>
            <p:nvPr/>
          </p:nvSpPr>
          <p:spPr>
            <a:xfrm>
              <a:off x="50" y="3611010"/>
              <a:ext cx="12191852" cy="379656"/>
            </a:xfrm>
            <a:prstGeom prst="rect">
              <a:avLst/>
            </a:prstGeom>
            <a:noFill/>
          </p:spPr>
          <p:txBody>
            <a:bodyPr wrap="square" rtlCol="0" anchor="ctr">
              <a:spAutoFit/>
            </a:bodyPr>
            <a:lstStyle/>
            <a:p>
              <a:pPr algn="ctr"/>
              <a:r>
                <a:rPr lang="es-ES" altLang="ko-KR" sz="1867" dirty="0" smtClean="0">
                  <a:solidFill>
                    <a:schemeClr val="bg1"/>
                  </a:solidFill>
                  <a:cs typeface="Arial" pitchFamily="34" charset="0"/>
                </a:rPr>
                <a:t>Nos veremos en la </a:t>
              </a:r>
              <a:r>
                <a:rPr lang="es-ES" altLang="ko-KR" sz="1867" dirty="0" smtClean="0">
                  <a:solidFill>
                    <a:schemeClr val="bg1"/>
                  </a:solidFill>
                  <a:cs typeface="Arial" pitchFamily="34" charset="0"/>
                </a:rPr>
                <a:t>Próxima.</a:t>
              </a:r>
              <a:endParaRPr lang="ko-KR" altLang="en-US" sz="1867" dirty="0">
                <a:solidFill>
                  <a:schemeClr val="bg1"/>
                </a:solidFill>
                <a:cs typeface="Arial" pitchFamily="34" charset="0"/>
              </a:endParaRPr>
            </a:p>
          </p:txBody>
        </p:sp>
      </p:grpSp>
      <p:sp>
        <p:nvSpPr>
          <p:cNvPr id="62" name="Footer Placeholder 4"/>
          <p:cNvSpPr txBox="1">
            <a:spLocks/>
          </p:cNvSpPr>
          <p:nvPr/>
        </p:nvSpPr>
        <p:spPr>
          <a:xfrm>
            <a:off x="335360" y="6525344"/>
            <a:ext cx="5029200" cy="2286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mtClean="0">
                <a:solidFill>
                  <a:schemeClr val="bg1"/>
                </a:solidFill>
              </a:rPr>
              <a:t>ISFT n151 – Algoritmos y Estructuras de Datos</a:t>
            </a:r>
            <a:endParaRPr lang="es-ES">
              <a:solidFill>
                <a:schemeClr val="bg1"/>
              </a:solidFill>
            </a:endParaRPr>
          </a:p>
        </p:txBody>
      </p:sp>
      <p:sp>
        <p:nvSpPr>
          <p:cNvPr id="60" name="Marcador de fecha 59"/>
          <p:cNvSpPr>
            <a:spLocks noGrp="1"/>
          </p:cNvSpPr>
          <p:nvPr>
            <p:ph type="dt" sz="half" idx="4294967295"/>
          </p:nvPr>
        </p:nvSpPr>
        <p:spPr/>
        <p:txBody>
          <a:bodyPr/>
          <a:lstStyle/>
          <a:p>
            <a:fld id="{3F2219D5-CCDB-46EB-BCC3-89821F10D5B3}" type="datetime8">
              <a:rPr lang="es-AR" smtClean="0"/>
              <a:pPr/>
              <a:t>28/4/2021 08:38</a:t>
            </a:fld>
            <a:endParaRPr lang="en-US"/>
          </a:p>
        </p:txBody>
      </p:sp>
      <p:sp>
        <p:nvSpPr>
          <p:cNvPr id="61" name="Marcador de pie de página 60"/>
          <p:cNvSpPr>
            <a:spLocks noGrp="1"/>
          </p:cNvSpPr>
          <p:nvPr>
            <p:ph type="ftr" sz="quarter" idx="4294967295"/>
          </p:nvPr>
        </p:nvSpPr>
        <p:spPr/>
        <p:txBody>
          <a:bodyPr/>
          <a:lstStyle/>
          <a:p>
            <a:r>
              <a:rPr kumimoji="0" lang="en-US" smtClean="0"/>
              <a:t>ISFTN151 - AyED I </a:t>
            </a:r>
            <a:endParaRPr kumimoji="0" lang="en-US"/>
          </a:p>
        </p:txBody>
      </p:sp>
      <p:sp>
        <p:nvSpPr>
          <p:cNvPr id="63" name="Marcador de número de diapositiva 62"/>
          <p:cNvSpPr>
            <a:spLocks noGrp="1"/>
          </p:cNvSpPr>
          <p:nvPr>
            <p:ph type="sldNum" sz="quarter" idx="4294967295"/>
          </p:nvPr>
        </p:nvSpPr>
        <p:spPr/>
        <p:txBody>
          <a:bodyPr/>
          <a:lstStyle/>
          <a:p>
            <a:fld id="{042AED99-7FB4-404E-8A97-64753DCE42EC}" type="slidenum">
              <a:rPr lang="en-US" smtClean="0"/>
              <a:pPr/>
              <a:t>52</a:t>
            </a:fld>
            <a:endParaRPr lang="en-US"/>
          </a:p>
        </p:txBody>
      </p:sp>
    </p:spTree>
    <p:extLst>
      <p:ext uri="{BB962C8B-B14F-4D97-AF65-F5344CB8AC3E}">
        <p14:creationId xmlns="" xmlns:p14="http://schemas.microsoft.com/office/powerpoint/2010/main" val="7217644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Parallelogram 12">
            <a:extLst>
              <a:ext uri="{FF2B5EF4-FFF2-40B4-BE49-F238E27FC236}">
                <a16:creationId xmlns="" xmlns:a16="http://schemas.microsoft.com/office/drawing/2014/main" id="{04CF25FC-2ECD-4FE8-91A3-C0D267485565}"/>
              </a:ext>
            </a:extLst>
          </p:cNvPr>
          <p:cNvSpPr/>
          <p:nvPr/>
        </p:nvSpPr>
        <p:spPr>
          <a:xfrm>
            <a:off x="3736432" y="-19876"/>
            <a:ext cx="5476460" cy="6877876"/>
          </a:xfrm>
          <a:prstGeom prst="parallelogram">
            <a:avLst>
              <a:gd name="adj" fmla="val 22645"/>
            </a:avLst>
          </a:prstGeom>
          <a:gradFill>
            <a:gsLst>
              <a:gs pos="42000">
                <a:schemeClr val="accent2">
                  <a:alpha val="70000"/>
                  <a:lumMod val="80000"/>
                  <a:lumOff val="20000"/>
                </a:schemeClr>
              </a:gs>
              <a:gs pos="0">
                <a:schemeClr val="accent2">
                  <a:alpha val="0"/>
                  <a:lumMod val="80000"/>
                  <a:lumOff val="20000"/>
                </a:schemeClr>
              </a:gs>
              <a:gs pos="100000">
                <a:schemeClr val="accent2">
                  <a:alpha val="70000"/>
                  <a:lumMod val="80000"/>
                  <a:lumOff val="2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4294967295"/>
          </p:nvPr>
        </p:nvSpPr>
        <p:spPr>
          <a:xfrm>
            <a:off x="5463116" y="823032"/>
            <a:ext cx="2595904" cy="723900"/>
          </a:xfrm>
          <a:prstGeom prst="rect">
            <a:avLst/>
          </a:prstGeom>
        </p:spPr>
        <p:txBody>
          <a:bodyPr>
            <a:noAutofit/>
          </a:bodyPr>
          <a:lstStyle/>
          <a:p>
            <a:pPr marL="0" indent="0">
              <a:buNone/>
            </a:pPr>
            <a:r>
              <a:rPr lang="es-AR" sz="3200" dirty="0" smtClean="0">
                <a:solidFill>
                  <a:schemeClr val="bg1"/>
                </a:solidFill>
              </a:rPr>
              <a:t>Índice de la</a:t>
            </a:r>
          </a:p>
          <a:p>
            <a:pPr marL="0" indent="0">
              <a:buNone/>
            </a:pPr>
            <a:r>
              <a:rPr lang="es-AR" sz="3200" dirty="0" smtClean="0">
                <a:solidFill>
                  <a:schemeClr val="bg1"/>
                </a:solidFill>
              </a:rPr>
              <a:t> Unidad 1</a:t>
            </a:r>
            <a:endParaRPr lang="es-AR" sz="3200" dirty="0">
              <a:solidFill>
                <a:schemeClr val="bg1"/>
              </a:solidFill>
            </a:endParaRPr>
          </a:p>
        </p:txBody>
      </p:sp>
      <p:grpSp>
        <p:nvGrpSpPr>
          <p:cNvPr id="3" name="Group 2">
            <a:extLst>
              <a:ext uri="{FF2B5EF4-FFF2-40B4-BE49-F238E27FC236}">
                <a16:creationId xmlns="" xmlns:a16="http://schemas.microsoft.com/office/drawing/2014/main" id="{2275FB58-ED08-488F-9335-F1C7C3AFED60}"/>
              </a:ext>
            </a:extLst>
          </p:cNvPr>
          <p:cNvGrpSpPr/>
          <p:nvPr/>
        </p:nvGrpSpPr>
        <p:grpSpPr>
          <a:xfrm>
            <a:off x="4377251" y="2341714"/>
            <a:ext cx="3860323" cy="3624414"/>
            <a:chOff x="2323083" y="1750735"/>
            <a:chExt cx="4472740" cy="4341629"/>
          </a:xfrm>
        </p:grpSpPr>
        <p:sp>
          <p:nvSpPr>
            <p:cNvPr id="4" name="Oval 3">
              <a:extLst>
                <a:ext uri="{FF2B5EF4-FFF2-40B4-BE49-F238E27FC236}">
                  <a16:creationId xmlns="" xmlns:a16="http://schemas.microsoft.com/office/drawing/2014/main" id="{FEA19B76-1F27-405A-B84D-BD4696C1B480}"/>
                </a:ext>
              </a:extLst>
            </p:cNvPr>
            <p:cNvSpPr/>
            <p:nvPr/>
          </p:nvSpPr>
          <p:spPr>
            <a:xfrm>
              <a:off x="2388990" y="1750735"/>
              <a:ext cx="4341629" cy="434162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bg1"/>
                </a:solidFill>
              </a:endParaRPr>
            </a:p>
          </p:txBody>
        </p:sp>
        <p:sp>
          <p:nvSpPr>
            <p:cNvPr id="5" name="Oval 4">
              <a:extLst>
                <a:ext uri="{FF2B5EF4-FFF2-40B4-BE49-F238E27FC236}">
                  <a16:creationId xmlns="" xmlns:a16="http://schemas.microsoft.com/office/drawing/2014/main" id="{5938D48D-C782-4F33-8138-1624D7F31947}"/>
                </a:ext>
              </a:extLst>
            </p:cNvPr>
            <p:cNvSpPr/>
            <p:nvPr/>
          </p:nvSpPr>
          <p:spPr>
            <a:xfrm>
              <a:off x="2323083" y="3867495"/>
              <a:ext cx="131813" cy="131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bg1"/>
                </a:solidFill>
              </a:endParaRPr>
            </a:p>
          </p:txBody>
        </p:sp>
        <p:sp>
          <p:nvSpPr>
            <p:cNvPr id="6" name="Oval 5">
              <a:extLst>
                <a:ext uri="{FF2B5EF4-FFF2-40B4-BE49-F238E27FC236}">
                  <a16:creationId xmlns="" xmlns:a16="http://schemas.microsoft.com/office/drawing/2014/main" id="{8521017F-7E34-47C1-BCC3-4125E383EACC}"/>
                </a:ext>
              </a:extLst>
            </p:cNvPr>
            <p:cNvSpPr/>
            <p:nvPr/>
          </p:nvSpPr>
          <p:spPr>
            <a:xfrm>
              <a:off x="3472176" y="5748785"/>
              <a:ext cx="131813" cy="131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bg1"/>
                </a:solidFill>
              </a:endParaRPr>
            </a:p>
          </p:txBody>
        </p:sp>
        <p:sp>
          <p:nvSpPr>
            <p:cNvPr id="7" name="Oval 6">
              <a:extLst>
                <a:ext uri="{FF2B5EF4-FFF2-40B4-BE49-F238E27FC236}">
                  <a16:creationId xmlns="" xmlns:a16="http://schemas.microsoft.com/office/drawing/2014/main" id="{E40E4D48-2B68-4D14-B7A3-8DFBAC2FDE8C}"/>
                </a:ext>
              </a:extLst>
            </p:cNvPr>
            <p:cNvSpPr/>
            <p:nvPr/>
          </p:nvSpPr>
          <p:spPr>
            <a:xfrm>
              <a:off x="5627959" y="5731201"/>
              <a:ext cx="131813" cy="131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bg1"/>
                </a:solidFill>
              </a:endParaRPr>
            </a:p>
          </p:txBody>
        </p:sp>
        <p:sp>
          <p:nvSpPr>
            <p:cNvPr id="8" name="Oval 7">
              <a:extLst>
                <a:ext uri="{FF2B5EF4-FFF2-40B4-BE49-F238E27FC236}">
                  <a16:creationId xmlns="" xmlns:a16="http://schemas.microsoft.com/office/drawing/2014/main" id="{5E03A1D3-0E61-4762-AE76-C3A0365E2D3A}"/>
                </a:ext>
              </a:extLst>
            </p:cNvPr>
            <p:cNvSpPr/>
            <p:nvPr/>
          </p:nvSpPr>
          <p:spPr>
            <a:xfrm>
              <a:off x="6664010" y="3867495"/>
              <a:ext cx="131813" cy="131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bg1"/>
                </a:solidFill>
              </a:endParaRPr>
            </a:p>
          </p:txBody>
        </p:sp>
        <p:sp>
          <p:nvSpPr>
            <p:cNvPr id="9" name="Oval 8">
              <a:extLst>
                <a:ext uri="{FF2B5EF4-FFF2-40B4-BE49-F238E27FC236}">
                  <a16:creationId xmlns="" xmlns:a16="http://schemas.microsoft.com/office/drawing/2014/main" id="{6FAC9D51-A624-43D8-9C0A-57C81CFAEB1F}"/>
                </a:ext>
              </a:extLst>
            </p:cNvPr>
            <p:cNvSpPr/>
            <p:nvPr/>
          </p:nvSpPr>
          <p:spPr>
            <a:xfrm>
              <a:off x="5619167" y="1965330"/>
              <a:ext cx="131813" cy="131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bg1"/>
                </a:solidFill>
              </a:endParaRPr>
            </a:p>
          </p:txBody>
        </p:sp>
        <p:sp>
          <p:nvSpPr>
            <p:cNvPr id="10" name="Oval 9">
              <a:extLst>
                <a:ext uri="{FF2B5EF4-FFF2-40B4-BE49-F238E27FC236}">
                  <a16:creationId xmlns="" xmlns:a16="http://schemas.microsoft.com/office/drawing/2014/main" id="{DB17FAFA-EF08-439D-BE0C-52E6939B3D8E}"/>
                </a:ext>
              </a:extLst>
            </p:cNvPr>
            <p:cNvSpPr/>
            <p:nvPr/>
          </p:nvSpPr>
          <p:spPr>
            <a:xfrm>
              <a:off x="3454592" y="1965330"/>
              <a:ext cx="131813" cy="131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bg1"/>
                </a:solidFill>
              </a:endParaRPr>
            </a:p>
          </p:txBody>
        </p:sp>
      </p:grpSp>
      <p:cxnSp>
        <p:nvCxnSpPr>
          <p:cNvPr id="11" name="Straight Arrow Connector 10">
            <a:extLst>
              <a:ext uri="{FF2B5EF4-FFF2-40B4-BE49-F238E27FC236}">
                <a16:creationId xmlns="" xmlns:a16="http://schemas.microsoft.com/office/drawing/2014/main" id="{60EEFA8C-DD5D-4CF9-AF97-CBDA869BAD7A}"/>
              </a:ext>
            </a:extLst>
          </p:cNvPr>
          <p:cNvCxnSpPr/>
          <p:nvPr/>
        </p:nvCxnSpPr>
        <p:spPr>
          <a:xfrm>
            <a:off x="4987348" y="3413718"/>
            <a:ext cx="2705493" cy="1545995"/>
          </a:xfrm>
          <a:prstGeom prst="straightConnector1">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 xmlns:a16="http://schemas.microsoft.com/office/drawing/2014/main" id="{FBDDFCA4-7D04-4E17-9805-39C45A72264D}"/>
              </a:ext>
            </a:extLst>
          </p:cNvPr>
          <p:cNvCxnSpPr/>
          <p:nvPr/>
        </p:nvCxnSpPr>
        <p:spPr>
          <a:xfrm>
            <a:off x="6309877" y="2731905"/>
            <a:ext cx="10279" cy="3158254"/>
          </a:xfrm>
          <a:prstGeom prst="straightConnector1">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04FD0A61-2551-49EF-82DF-F54F253E1B7B}"/>
              </a:ext>
            </a:extLst>
          </p:cNvPr>
          <p:cNvCxnSpPr/>
          <p:nvPr/>
        </p:nvCxnSpPr>
        <p:spPr>
          <a:xfrm flipH="1">
            <a:off x="4912823" y="3419448"/>
            <a:ext cx="2648931" cy="1555422"/>
          </a:xfrm>
          <a:prstGeom prst="straightConnector1">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 xmlns:a16="http://schemas.microsoft.com/office/drawing/2014/main" id="{37138C74-9E88-4068-949B-14397E7E838F}"/>
              </a:ext>
            </a:extLst>
          </p:cNvPr>
          <p:cNvSpPr/>
          <p:nvPr/>
        </p:nvSpPr>
        <p:spPr>
          <a:xfrm>
            <a:off x="5680780" y="3544701"/>
            <a:ext cx="1272716" cy="12727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bg1"/>
              </a:solidFill>
            </a:endParaRPr>
          </a:p>
        </p:txBody>
      </p:sp>
      <p:sp>
        <p:nvSpPr>
          <p:cNvPr id="15" name="Donut 15">
            <a:extLst>
              <a:ext uri="{FF2B5EF4-FFF2-40B4-BE49-F238E27FC236}">
                <a16:creationId xmlns="" xmlns:a16="http://schemas.microsoft.com/office/drawing/2014/main" id="{B3C5E4EF-7927-4B5A-A485-C6B33F4B1544}"/>
              </a:ext>
            </a:extLst>
          </p:cNvPr>
          <p:cNvSpPr/>
          <p:nvPr/>
        </p:nvSpPr>
        <p:spPr>
          <a:xfrm>
            <a:off x="4855344" y="2785004"/>
            <a:ext cx="2870401" cy="2753075"/>
          </a:xfrm>
          <a:prstGeom prst="donut">
            <a:avLst>
              <a:gd name="adj" fmla="val 44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bg1"/>
              </a:solidFill>
            </a:endParaRPr>
          </a:p>
        </p:txBody>
      </p:sp>
      <p:sp>
        <p:nvSpPr>
          <p:cNvPr id="25" name="TextBox 24">
            <a:extLst>
              <a:ext uri="{FF2B5EF4-FFF2-40B4-BE49-F238E27FC236}">
                <a16:creationId xmlns="" xmlns:a16="http://schemas.microsoft.com/office/drawing/2014/main" id="{4F7E6471-C47A-4BC9-9070-8FDCA463DDE3}"/>
              </a:ext>
            </a:extLst>
          </p:cNvPr>
          <p:cNvSpPr txBox="1"/>
          <p:nvPr/>
        </p:nvSpPr>
        <p:spPr>
          <a:xfrm>
            <a:off x="1223906" y="499866"/>
            <a:ext cx="3375868" cy="646331"/>
          </a:xfrm>
          <a:prstGeom prst="rect">
            <a:avLst/>
          </a:prstGeom>
          <a:noFill/>
        </p:spPr>
        <p:txBody>
          <a:bodyPr wrap="square" rtlCol="0">
            <a:spAutoFit/>
          </a:bodyPr>
          <a:lstStyle/>
          <a:p>
            <a:pPr algn="r"/>
            <a:r>
              <a:rPr lang="es-ES" b="1" dirty="0">
                <a:solidFill>
                  <a:schemeClr val="bg1"/>
                </a:solidFill>
              </a:rPr>
              <a:t>Informática, computadoras y programación</a:t>
            </a:r>
            <a:endParaRPr lang="ko-KR" altLang="en-US" b="1" dirty="0">
              <a:solidFill>
                <a:schemeClr val="bg1"/>
              </a:solidFill>
              <a:cs typeface="Arial" pitchFamily="34" charset="0"/>
            </a:endParaRPr>
          </a:p>
        </p:txBody>
      </p:sp>
      <p:sp>
        <p:nvSpPr>
          <p:cNvPr id="31" name="TextBox 30">
            <a:extLst>
              <a:ext uri="{FF2B5EF4-FFF2-40B4-BE49-F238E27FC236}">
                <a16:creationId xmlns="" xmlns:a16="http://schemas.microsoft.com/office/drawing/2014/main" id="{8433C614-6687-457B-8EFF-61135B2C9616}"/>
              </a:ext>
            </a:extLst>
          </p:cNvPr>
          <p:cNvSpPr txBox="1"/>
          <p:nvPr/>
        </p:nvSpPr>
        <p:spPr>
          <a:xfrm>
            <a:off x="1263605" y="2880082"/>
            <a:ext cx="2805546" cy="646331"/>
          </a:xfrm>
          <a:prstGeom prst="rect">
            <a:avLst/>
          </a:prstGeom>
          <a:noFill/>
        </p:spPr>
        <p:txBody>
          <a:bodyPr wrap="square" rtlCol="0">
            <a:spAutoFit/>
          </a:bodyPr>
          <a:lstStyle/>
          <a:p>
            <a:pPr algn="r"/>
            <a:r>
              <a:rPr lang="es-ES" b="1" dirty="0">
                <a:solidFill>
                  <a:schemeClr val="bg1"/>
                </a:solidFill>
              </a:rPr>
              <a:t>Lenguaje máquina y ensamblador</a:t>
            </a:r>
            <a:endParaRPr lang="ko-KR" altLang="en-US" b="1" dirty="0">
              <a:solidFill>
                <a:schemeClr val="bg1"/>
              </a:solidFill>
              <a:cs typeface="Arial" pitchFamily="34" charset="0"/>
            </a:endParaRPr>
          </a:p>
        </p:txBody>
      </p:sp>
      <p:sp>
        <p:nvSpPr>
          <p:cNvPr id="41" name="Parallelogram 15">
            <a:extLst>
              <a:ext uri="{FF2B5EF4-FFF2-40B4-BE49-F238E27FC236}">
                <a16:creationId xmlns="" xmlns:a16="http://schemas.microsoft.com/office/drawing/2014/main" id="{3CB53A10-F767-49C6-9704-9C18899A7013}"/>
              </a:ext>
            </a:extLst>
          </p:cNvPr>
          <p:cNvSpPr/>
          <p:nvPr/>
        </p:nvSpPr>
        <p:spPr>
          <a:xfrm flipH="1">
            <a:off x="5353831" y="5047977"/>
            <a:ext cx="357672" cy="357672"/>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400">
              <a:solidFill>
                <a:schemeClr val="bg1"/>
              </a:solidFill>
            </a:endParaRPr>
          </a:p>
        </p:txBody>
      </p:sp>
      <p:sp>
        <p:nvSpPr>
          <p:cNvPr id="42" name="Rectangle 30">
            <a:extLst>
              <a:ext uri="{FF2B5EF4-FFF2-40B4-BE49-F238E27FC236}">
                <a16:creationId xmlns="" xmlns:a16="http://schemas.microsoft.com/office/drawing/2014/main" id="{BB6D16DB-5FAA-4FC1-9D3D-BB44281854F7}"/>
              </a:ext>
            </a:extLst>
          </p:cNvPr>
          <p:cNvSpPr/>
          <p:nvPr/>
        </p:nvSpPr>
        <p:spPr>
          <a:xfrm>
            <a:off x="4746715" y="3950655"/>
            <a:ext cx="317209" cy="31628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400">
              <a:solidFill>
                <a:schemeClr val="bg1"/>
              </a:solidFill>
            </a:endParaRPr>
          </a:p>
        </p:txBody>
      </p:sp>
      <p:sp>
        <p:nvSpPr>
          <p:cNvPr id="43" name="Rectangle 16">
            <a:extLst>
              <a:ext uri="{FF2B5EF4-FFF2-40B4-BE49-F238E27FC236}">
                <a16:creationId xmlns="" xmlns:a16="http://schemas.microsoft.com/office/drawing/2014/main" id="{CBF57254-F24D-4D00-9087-4FBEED12A89B}"/>
              </a:ext>
            </a:extLst>
          </p:cNvPr>
          <p:cNvSpPr/>
          <p:nvPr/>
        </p:nvSpPr>
        <p:spPr>
          <a:xfrm rot="2700000">
            <a:off x="5455026" y="2806081"/>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400">
              <a:solidFill>
                <a:schemeClr val="bg1"/>
              </a:solidFill>
            </a:endParaRPr>
          </a:p>
        </p:txBody>
      </p:sp>
      <p:sp>
        <p:nvSpPr>
          <p:cNvPr id="44" name="Rectangle 130">
            <a:extLst>
              <a:ext uri="{FF2B5EF4-FFF2-40B4-BE49-F238E27FC236}">
                <a16:creationId xmlns="" xmlns:a16="http://schemas.microsoft.com/office/drawing/2014/main" id="{525C0564-C654-498B-B2CA-C1E935313709}"/>
              </a:ext>
            </a:extLst>
          </p:cNvPr>
          <p:cNvSpPr/>
          <p:nvPr/>
        </p:nvSpPr>
        <p:spPr>
          <a:xfrm>
            <a:off x="6714353" y="5075398"/>
            <a:ext cx="351990" cy="353588"/>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400">
              <a:solidFill>
                <a:schemeClr val="bg1"/>
              </a:solidFill>
            </a:endParaRPr>
          </a:p>
        </p:txBody>
      </p:sp>
      <p:sp>
        <p:nvSpPr>
          <p:cNvPr id="45" name="Rectangle 9">
            <a:extLst>
              <a:ext uri="{FF2B5EF4-FFF2-40B4-BE49-F238E27FC236}">
                <a16:creationId xmlns="" xmlns:a16="http://schemas.microsoft.com/office/drawing/2014/main" id="{5308122E-2172-4437-AE83-DDD435B4F6AB}"/>
              </a:ext>
            </a:extLst>
          </p:cNvPr>
          <p:cNvSpPr/>
          <p:nvPr/>
        </p:nvSpPr>
        <p:spPr>
          <a:xfrm>
            <a:off x="7432519" y="3845173"/>
            <a:ext cx="371782" cy="37117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400">
              <a:solidFill>
                <a:schemeClr val="bg1"/>
              </a:solidFill>
            </a:endParaRPr>
          </a:p>
        </p:txBody>
      </p:sp>
      <p:sp>
        <p:nvSpPr>
          <p:cNvPr id="46" name="Round Same Side Corner Rectangle 36">
            <a:extLst>
              <a:ext uri="{FF2B5EF4-FFF2-40B4-BE49-F238E27FC236}">
                <a16:creationId xmlns="" xmlns:a16="http://schemas.microsoft.com/office/drawing/2014/main" id="{8796CA7A-6312-426A-825D-2BE4A03A95AC}"/>
              </a:ext>
            </a:extLst>
          </p:cNvPr>
          <p:cNvSpPr>
            <a:spLocks noChangeAspect="1"/>
          </p:cNvSpPr>
          <p:nvPr/>
        </p:nvSpPr>
        <p:spPr>
          <a:xfrm>
            <a:off x="6563068" y="2772192"/>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400">
              <a:solidFill>
                <a:schemeClr val="bg1"/>
              </a:solidFill>
            </a:endParaRPr>
          </a:p>
        </p:txBody>
      </p:sp>
      <p:sp>
        <p:nvSpPr>
          <p:cNvPr id="47" name="Oval 21">
            <a:extLst>
              <a:ext uri="{FF2B5EF4-FFF2-40B4-BE49-F238E27FC236}">
                <a16:creationId xmlns="" xmlns:a16="http://schemas.microsoft.com/office/drawing/2014/main" id="{CE87A32A-515D-4270-B6C5-AC7DE647A7E5}"/>
              </a:ext>
            </a:extLst>
          </p:cNvPr>
          <p:cNvSpPr>
            <a:spLocks noChangeAspect="1"/>
          </p:cNvSpPr>
          <p:nvPr/>
        </p:nvSpPr>
        <p:spPr>
          <a:xfrm>
            <a:off x="6042744" y="3887718"/>
            <a:ext cx="523345" cy="52771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400">
              <a:solidFill>
                <a:schemeClr val="bg1"/>
              </a:solidFill>
            </a:endParaRPr>
          </a:p>
        </p:txBody>
      </p:sp>
      <p:sp>
        <p:nvSpPr>
          <p:cNvPr id="50" name="TextBox 30">
            <a:extLst>
              <a:ext uri="{FF2B5EF4-FFF2-40B4-BE49-F238E27FC236}">
                <a16:creationId xmlns="" xmlns:a16="http://schemas.microsoft.com/office/drawing/2014/main" id="{8433C614-6687-457B-8EFF-61135B2C9616}"/>
              </a:ext>
            </a:extLst>
          </p:cNvPr>
          <p:cNvSpPr txBox="1"/>
          <p:nvPr/>
        </p:nvSpPr>
        <p:spPr>
          <a:xfrm>
            <a:off x="1158533" y="3785630"/>
            <a:ext cx="2715152" cy="646331"/>
          </a:xfrm>
          <a:prstGeom prst="rect">
            <a:avLst/>
          </a:prstGeom>
          <a:noFill/>
        </p:spPr>
        <p:txBody>
          <a:bodyPr wrap="square" rtlCol="0">
            <a:spAutoFit/>
          </a:bodyPr>
          <a:lstStyle/>
          <a:p>
            <a:pPr algn="r"/>
            <a:r>
              <a:rPr lang="es-ES" b="1" dirty="0" smtClean="0">
                <a:solidFill>
                  <a:schemeClr val="bg1"/>
                </a:solidFill>
              </a:rPr>
              <a:t>Lenguajes </a:t>
            </a:r>
            <a:r>
              <a:rPr lang="es-ES" b="1" dirty="0">
                <a:solidFill>
                  <a:schemeClr val="bg1"/>
                </a:solidFill>
              </a:rPr>
              <a:t>de programación de alto </a:t>
            </a:r>
            <a:r>
              <a:rPr lang="es-ES" b="1" dirty="0" smtClean="0">
                <a:solidFill>
                  <a:schemeClr val="bg1"/>
                </a:solidFill>
              </a:rPr>
              <a:t>nivel</a:t>
            </a:r>
            <a:endParaRPr lang="ko-KR" altLang="en-US" b="1" dirty="0">
              <a:solidFill>
                <a:schemeClr val="bg1"/>
              </a:solidFill>
              <a:cs typeface="Arial" pitchFamily="34" charset="0"/>
            </a:endParaRPr>
          </a:p>
        </p:txBody>
      </p:sp>
      <p:sp>
        <p:nvSpPr>
          <p:cNvPr id="51" name="Rectángulo 50"/>
          <p:cNvSpPr/>
          <p:nvPr/>
        </p:nvSpPr>
        <p:spPr>
          <a:xfrm>
            <a:off x="569255" y="5032976"/>
            <a:ext cx="3055386" cy="646331"/>
          </a:xfrm>
          <a:prstGeom prst="rect">
            <a:avLst/>
          </a:prstGeom>
          <a:noFill/>
        </p:spPr>
        <p:txBody>
          <a:bodyPr wrap="square" rtlCol="0">
            <a:spAutoFit/>
          </a:bodyPr>
          <a:lstStyle/>
          <a:p>
            <a:pPr algn="r"/>
            <a:r>
              <a:rPr lang="es-ES" b="1" dirty="0" smtClean="0">
                <a:solidFill>
                  <a:schemeClr val="bg1"/>
                </a:solidFill>
              </a:rPr>
              <a:t>Problema Algoritmo Programa</a:t>
            </a:r>
            <a:endParaRPr lang="en-US" b="1" dirty="0">
              <a:solidFill>
                <a:schemeClr val="bg1"/>
              </a:solidFill>
            </a:endParaRPr>
          </a:p>
        </p:txBody>
      </p:sp>
      <p:sp>
        <p:nvSpPr>
          <p:cNvPr id="52" name="Rectángulo 51"/>
          <p:cNvSpPr/>
          <p:nvPr/>
        </p:nvSpPr>
        <p:spPr>
          <a:xfrm>
            <a:off x="372525" y="5966128"/>
            <a:ext cx="3015056" cy="646331"/>
          </a:xfrm>
          <a:prstGeom prst="rect">
            <a:avLst/>
          </a:prstGeom>
          <a:noFill/>
        </p:spPr>
        <p:txBody>
          <a:bodyPr wrap="square" rtlCol="0">
            <a:spAutoFit/>
          </a:bodyPr>
          <a:lstStyle/>
          <a:p>
            <a:pPr algn="r"/>
            <a:r>
              <a:rPr lang="es-ES" b="1" dirty="0">
                <a:solidFill>
                  <a:schemeClr val="bg1"/>
                </a:solidFill>
              </a:rPr>
              <a:t>Programación e Ingeniería del Software</a:t>
            </a:r>
            <a:endParaRPr lang="en-US" b="1" dirty="0">
              <a:solidFill>
                <a:schemeClr val="bg1"/>
              </a:solidFill>
            </a:endParaRPr>
          </a:p>
        </p:txBody>
      </p:sp>
      <p:sp>
        <p:nvSpPr>
          <p:cNvPr id="53" name="Rectángulo 52"/>
          <p:cNvSpPr/>
          <p:nvPr/>
        </p:nvSpPr>
        <p:spPr>
          <a:xfrm>
            <a:off x="8709258" y="4212067"/>
            <a:ext cx="2549352" cy="646331"/>
          </a:xfrm>
          <a:prstGeom prst="rect">
            <a:avLst/>
          </a:prstGeom>
          <a:noFill/>
        </p:spPr>
        <p:txBody>
          <a:bodyPr wrap="square" rtlCol="0">
            <a:spAutoFit/>
          </a:bodyPr>
          <a:lstStyle/>
          <a:p>
            <a:r>
              <a:rPr lang="es-ES" b="1" dirty="0">
                <a:solidFill>
                  <a:schemeClr val="bg1"/>
                </a:solidFill>
              </a:rPr>
              <a:t>El lenguaje de programación C++</a:t>
            </a:r>
            <a:endParaRPr lang="en-US" b="1" dirty="0">
              <a:solidFill>
                <a:schemeClr val="bg1"/>
              </a:solidFill>
            </a:endParaRPr>
          </a:p>
        </p:txBody>
      </p:sp>
      <p:sp>
        <p:nvSpPr>
          <p:cNvPr id="54" name="Rectángulo 53"/>
          <p:cNvSpPr/>
          <p:nvPr/>
        </p:nvSpPr>
        <p:spPr>
          <a:xfrm>
            <a:off x="9196054" y="1617448"/>
            <a:ext cx="3214020" cy="646331"/>
          </a:xfrm>
          <a:prstGeom prst="rect">
            <a:avLst/>
          </a:prstGeom>
          <a:noFill/>
        </p:spPr>
        <p:txBody>
          <a:bodyPr wrap="square" rtlCol="0">
            <a:spAutoFit/>
          </a:bodyPr>
          <a:lstStyle/>
          <a:p>
            <a:r>
              <a:rPr lang="es-ES" b="1" dirty="0">
                <a:solidFill>
                  <a:schemeClr val="bg1"/>
                </a:solidFill>
              </a:rPr>
              <a:t>Sintaxis de los lenguajes de programación </a:t>
            </a:r>
            <a:endParaRPr lang="en-US" b="1" dirty="0">
              <a:solidFill>
                <a:schemeClr val="bg1"/>
              </a:solidFill>
            </a:endParaRPr>
          </a:p>
        </p:txBody>
      </p:sp>
      <p:sp>
        <p:nvSpPr>
          <p:cNvPr id="55" name="Rectángulo 54"/>
          <p:cNvSpPr/>
          <p:nvPr/>
        </p:nvSpPr>
        <p:spPr>
          <a:xfrm>
            <a:off x="8486984" y="5255024"/>
            <a:ext cx="2199897" cy="646331"/>
          </a:xfrm>
          <a:prstGeom prst="rect">
            <a:avLst/>
          </a:prstGeom>
          <a:noFill/>
        </p:spPr>
        <p:txBody>
          <a:bodyPr wrap="square" rtlCol="0">
            <a:spAutoFit/>
          </a:bodyPr>
          <a:lstStyle/>
          <a:p>
            <a:r>
              <a:rPr lang="es-ES" b="1" dirty="0">
                <a:solidFill>
                  <a:schemeClr val="bg1"/>
                </a:solidFill>
              </a:rPr>
              <a:t>Un primer programa en C++</a:t>
            </a:r>
            <a:endParaRPr lang="en-US" b="1" dirty="0">
              <a:solidFill>
                <a:schemeClr val="bg1"/>
              </a:solidFill>
            </a:endParaRPr>
          </a:p>
        </p:txBody>
      </p:sp>
      <p:sp>
        <p:nvSpPr>
          <p:cNvPr id="56" name="Rectángulo 55"/>
          <p:cNvSpPr/>
          <p:nvPr/>
        </p:nvSpPr>
        <p:spPr>
          <a:xfrm>
            <a:off x="8990791" y="2487646"/>
            <a:ext cx="2146549" cy="646331"/>
          </a:xfrm>
          <a:prstGeom prst="rect">
            <a:avLst/>
          </a:prstGeom>
          <a:noFill/>
        </p:spPr>
        <p:txBody>
          <a:bodyPr wrap="square" rtlCol="0">
            <a:spAutoFit/>
          </a:bodyPr>
          <a:lstStyle/>
          <a:p>
            <a:r>
              <a:rPr lang="es-ES" b="1" dirty="0">
                <a:solidFill>
                  <a:schemeClr val="bg1"/>
                </a:solidFill>
              </a:rPr>
              <a:t>Herramientas de desarrollo</a:t>
            </a:r>
            <a:endParaRPr lang="en-US" b="1" dirty="0">
              <a:solidFill>
                <a:schemeClr val="bg1"/>
              </a:solidFill>
            </a:endParaRPr>
          </a:p>
        </p:txBody>
      </p:sp>
      <p:sp>
        <p:nvSpPr>
          <p:cNvPr id="57" name="Rectángulo 56"/>
          <p:cNvSpPr/>
          <p:nvPr/>
        </p:nvSpPr>
        <p:spPr>
          <a:xfrm>
            <a:off x="8707257" y="3450306"/>
            <a:ext cx="2042865" cy="369332"/>
          </a:xfrm>
          <a:prstGeom prst="rect">
            <a:avLst/>
          </a:prstGeom>
          <a:noFill/>
        </p:spPr>
        <p:txBody>
          <a:bodyPr wrap="square" rtlCol="0">
            <a:spAutoFit/>
          </a:bodyPr>
          <a:lstStyle/>
          <a:p>
            <a:pPr algn="r"/>
            <a:r>
              <a:rPr lang="es-ES" b="1" dirty="0">
                <a:solidFill>
                  <a:schemeClr val="bg1"/>
                </a:solidFill>
              </a:rPr>
              <a:t>C++: Un mejor C</a:t>
            </a:r>
            <a:endParaRPr lang="en-US" b="1" dirty="0">
              <a:solidFill>
                <a:schemeClr val="bg1"/>
              </a:solidFill>
            </a:endParaRPr>
          </a:p>
        </p:txBody>
      </p:sp>
      <p:sp>
        <p:nvSpPr>
          <p:cNvPr id="19" name="Rectángulo 18"/>
          <p:cNvSpPr/>
          <p:nvPr/>
        </p:nvSpPr>
        <p:spPr>
          <a:xfrm>
            <a:off x="1007214" y="1359591"/>
            <a:ext cx="3302030" cy="923330"/>
          </a:xfrm>
          <a:prstGeom prst="rect">
            <a:avLst/>
          </a:prstGeom>
        </p:spPr>
        <p:txBody>
          <a:bodyPr wrap="square">
            <a:spAutoFit/>
          </a:bodyPr>
          <a:lstStyle/>
          <a:p>
            <a:pPr algn="r"/>
            <a:r>
              <a:rPr lang="es-AR" altLang="ko-KR" b="1" dirty="0">
                <a:solidFill>
                  <a:schemeClr val="bg1"/>
                </a:solidFill>
                <a:cs typeface="Arial" pitchFamily="34" charset="0"/>
              </a:rPr>
              <a:t>Una</a:t>
            </a:r>
            <a:r>
              <a:rPr lang="en-US" altLang="ko-KR" b="1" dirty="0">
                <a:solidFill>
                  <a:schemeClr val="bg1"/>
                </a:solidFill>
                <a:cs typeface="Arial" pitchFamily="34" charset="0"/>
              </a:rPr>
              <a:t> </a:t>
            </a:r>
            <a:r>
              <a:rPr lang="es-AR" altLang="ko-KR" b="1" dirty="0">
                <a:solidFill>
                  <a:schemeClr val="bg1"/>
                </a:solidFill>
                <a:cs typeface="Arial" pitchFamily="34" charset="0"/>
              </a:rPr>
              <a:t>Introducción</a:t>
            </a:r>
            <a:r>
              <a:rPr lang="en-US" altLang="ko-KR" b="1" dirty="0">
                <a:solidFill>
                  <a:schemeClr val="bg1"/>
                </a:solidFill>
                <a:cs typeface="Arial" pitchFamily="34" charset="0"/>
              </a:rPr>
              <a:t> a </a:t>
            </a:r>
            <a:r>
              <a:rPr lang="en-US" altLang="ko-KR" b="1" dirty="0" err="1">
                <a:solidFill>
                  <a:schemeClr val="bg1"/>
                </a:solidFill>
                <a:cs typeface="Arial" pitchFamily="34" charset="0"/>
              </a:rPr>
              <a:t>los</a:t>
            </a:r>
            <a:r>
              <a:rPr lang="en-US" altLang="ko-KR" b="1" dirty="0">
                <a:solidFill>
                  <a:schemeClr val="bg1"/>
                </a:solidFill>
                <a:cs typeface="Arial" pitchFamily="34" charset="0"/>
              </a:rPr>
              <a:t> </a:t>
            </a:r>
            <a:r>
              <a:rPr lang="en-US" altLang="ko-KR" b="1" dirty="0" err="1" smtClean="0">
                <a:solidFill>
                  <a:schemeClr val="bg1"/>
                </a:solidFill>
                <a:cs typeface="Arial" pitchFamily="34" charset="0"/>
              </a:rPr>
              <a:t>conceptos</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fundamentales</a:t>
            </a:r>
            <a:r>
              <a:rPr lang="en-US" altLang="ko-KR" b="1" dirty="0" smtClean="0">
                <a:solidFill>
                  <a:schemeClr val="bg1"/>
                </a:solidFill>
                <a:cs typeface="Arial" pitchFamily="34" charset="0"/>
              </a:rPr>
              <a:t> </a:t>
            </a:r>
            <a:r>
              <a:rPr lang="en-US" altLang="ko-KR" b="1" dirty="0">
                <a:solidFill>
                  <a:schemeClr val="bg1"/>
                </a:solidFill>
                <a:cs typeface="Arial" pitchFamily="34" charset="0"/>
              </a:rPr>
              <a:t>de la </a:t>
            </a:r>
            <a:r>
              <a:rPr lang="en-US" altLang="ko-KR" b="1" dirty="0" err="1">
                <a:solidFill>
                  <a:schemeClr val="bg1"/>
                </a:solidFill>
                <a:cs typeface="Arial" pitchFamily="34" charset="0"/>
              </a:rPr>
              <a:t>Informática</a:t>
            </a:r>
            <a:r>
              <a:rPr lang="en-US" altLang="ko-KR" b="1" dirty="0">
                <a:solidFill>
                  <a:schemeClr val="bg1"/>
                </a:solidFill>
                <a:cs typeface="Arial" pitchFamily="34" charset="0"/>
              </a:rPr>
              <a:t>.  </a:t>
            </a:r>
          </a:p>
        </p:txBody>
      </p:sp>
    </p:spTree>
    <p:extLst>
      <p:ext uri="{BB962C8B-B14F-4D97-AF65-F5344CB8AC3E}">
        <p14:creationId xmlns="" xmlns:p14="http://schemas.microsoft.com/office/powerpoint/2010/main" val="39066579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a:extLst>
              <a:ext uri="{FF2B5EF4-FFF2-40B4-BE49-F238E27FC236}">
                <a16:creationId xmlns="" xmlns:a16="http://schemas.microsoft.com/office/drawing/2014/main" id="{87203AE6-F5A6-4660-966A-9904F52EDE9C}"/>
              </a:ext>
            </a:extLst>
          </p:cNvPr>
          <p:cNvSpPr/>
          <p:nvPr/>
        </p:nvSpPr>
        <p:spPr>
          <a:xfrm>
            <a:off x="3535680" y="2349296"/>
            <a:ext cx="9753600" cy="1689353"/>
          </a:xfrm>
          <a:prstGeom prst="rect">
            <a:avLst/>
          </a:prstGeom>
          <a:gradFill flip="none" rotWithShape="1">
            <a:gsLst>
              <a:gs pos="42000">
                <a:schemeClr val="accent2">
                  <a:alpha val="70000"/>
                  <a:lumMod val="80000"/>
                  <a:lumOff val="20000"/>
                </a:schemeClr>
              </a:gs>
              <a:gs pos="0">
                <a:schemeClr val="accent2">
                  <a:alpha val="0"/>
                  <a:lumMod val="80000"/>
                  <a:lumOff val="20000"/>
                </a:schemeClr>
              </a:gs>
              <a:gs pos="100000">
                <a:schemeClr val="accent2">
                  <a:alpha val="70000"/>
                  <a:lumMod val="80000"/>
                  <a:lumOff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 xmlns:a16="http://schemas.microsoft.com/office/drawing/2014/main" id="{25B9E858-60AB-407E-B67C-9A5700FE6BAA}"/>
              </a:ext>
            </a:extLst>
          </p:cNvPr>
          <p:cNvSpPr txBox="1"/>
          <p:nvPr/>
        </p:nvSpPr>
        <p:spPr>
          <a:xfrm>
            <a:off x="5231628" y="2512248"/>
            <a:ext cx="4686832" cy="1384995"/>
          </a:xfrm>
          <a:prstGeom prst="rect">
            <a:avLst/>
          </a:prstGeom>
          <a:noFill/>
        </p:spPr>
        <p:txBody>
          <a:bodyPr wrap="square" rtlCol="0" anchor="ctr">
            <a:spAutoFit/>
          </a:bodyPr>
          <a:lstStyle/>
          <a:p>
            <a:pPr algn="r"/>
            <a:r>
              <a:rPr lang="es-ES" sz="2800">
                <a:solidFill>
                  <a:schemeClr val="bg1"/>
                </a:solidFill>
                <a:effectLst>
                  <a:outerShdw blurRad="38100" dist="38100" dir="2700000" algn="tl">
                    <a:srgbClr val="000000">
                      <a:alpha val="43137"/>
                    </a:srgbClr>
                  </a:outerShdw>
                </a:effectLst>
              </a:rPr>
              <a:t>Introducción a las Computadoras</a:t>
            </a:r>
            <a:br>
              <a:rPr lang="es-ES" sz="2800">
                <a:solidFill>
                  <a:schemeClr val="bg1"/>
                </a:solidFill>
                <a:effectLst>
                  <a:outerShdw blurRad="38100" dist="38100" dir="2700000" algn="tl">
                    <a:srgbClr val="000000">
                      <a:alpha val="43137"/>
                    </a:srgbClr>
                  </a:outerShdw>
                </a:effectLst>
              </a:rPr>
            </a:br>
            <a:r>
              <a:rPr lang="es-ES" sz="2800">
                <a:solidFill>
                  <a:schemeClr val="bg1"/>
                </a:solidFill>
                <a:effectLst>
                  <a:outerShdw blurRad="38100" dist="38100" dir="2700000" algn="tl">
                    <a:srgbClr val="000000">
                      <a:alpha val="43137"/>
                    </a:srgbClr>
                  </a:outerShdw>
                </a:effectLst>
              </a:rPr>
              <a:t>y programación</a:t>
            </a:r>
            <a:endParaRPr lang="en-US" altLang="ko-KR" sz="2800" b="1">
              <a:solidFill>
                <a:schemeClr val="bg1"/>
              </a:solidFill>
              <a:effectLst>
                <a:outerShdw blurRad="38100" dist="38100" dir="2700000" algn="tl">
                  <a:srgbClr val="000000">
                    <a:alpha val="43137"/>
                  </a:srgbClr>
                </a:outerShdw>
              </a:effectLst>
              <a:cs typeface="Arial" pitchFamily="34" charset="0"/>
            </a:endParaRPr>
          </a:p>
        </p:txBody>
      </p:sp>
      <p:grpSp>
        <p:nvGrpSpPr>
          <p:cNvPr id="7" name="그룹 39">
            <a:extLst>
              <a:ext uri="{FF2B5EF4-FFF2-40B4-BE49-F238E27FC236}">
                <a16:creationId xmlns="" xmlns:a16="http://schemas.microsoft.com/office/drawing/2014/main" id="{FA496ABF-68EE-4EBB-9083-E0F8C6C3E066}"/>
              </a:ext>
            </a:extLst>
          </p:cNvPr>
          <p:cNvGrpSpPr/>
          <p:nvPr/>
        </p:nvGrpSpPr>
        <p:grpSpPr>
          <a:xfrm>
            <a:off x="7344366" y="4593543"/>
            <a:ext cx="4428231" cy="1029022"/>
            <a:chOff x="6975883" y="3736778"/>
            <a:chExt cx="4594794" cy="1029022"/>
          </a:xfrm>
        </p:grpSpPr>
        <p:sp>
          <p:nvSpPr>
            <p:cNvPr id="8" name="TextBox 7">
              <a:extLst>
                <a:ext uri="{FF2B5EF4-FFF2-40B4-BE49-F238E27FC236}">
                  <a16:creationId xmlns="" xmlns:a16="http://schemas.microsoft.com/office/drawing/2014/main" id="{97CBECBF-D590-49DD-91CB-A15DA110AFD2}"/>
                </a:ext>
              </a:extLst>
            </p:cNvPr>
            <p:cNvSpPr txBox="1"/>
            <p:nvPr/>
          </p:nvSpPr>
          <p:spPr>
            <a:xfrm>
              <a:off x="6975883" y="4119469"/>
              <a:ext cx="4594794" cy="646331"/>
            </a:xfrm>
            <a:prstGeom prst="rect">
              <a:avLst/>
            </a:prstGeom>
            <a:noFill/>
          </p:spPr>
          <p:txBody>
            <a:bodyPr wrap="square" rtlCol="0">
              <a:spAutoFit/>
            </a:bodyPr>
            <a:lstStyle/>
            <a:p>
              <a:pPr algn="r"/>
              <a:r>
                <a:rPr lang="en-US" altLang="ko-KR" sz="1200" smtClean="0">
                  <a:solidFill>
                    <a:schemeClr val="bg1"/>
                  </a:solidFill>
                  <a:cs typeface="Arial" pitchFamily="34" charset="0"/>
                </a:rPr>
                <a:t>Nos </a:t>
              </a:r>
              <a:r>
                <a:rPr lang="en-US" altLang="ko-KR" sz="1200" err="1" smtClean="0">
                  <a:solidFill>
                    <a:schemeClr val="bg1"/>
                  </a:solidFill>
                  <a:cs typeface="Arial" pitchFamily="34" charset="0"/>
                </a:rPr>
                <a:t>Introduciremos</a:t>
              </a:r>
              <a:r>
                <a:rPr lang="en-US" altLang="ko-KR" sz="1200" smtClean="0">
                  <a:solidFill>
                    <a:schemeClr val="bg1"/>
                  </a:solidFill>
                  <a:cs typeface="Arial" pitchFamily="34" charset="0"/>
                </a:rPr>
                <a:t> a </a:t>
              </a:r>
              <a:r>
                <a:rPr lang="en-US" altLang="ko-KR" sz="1200" err="1" smtClean="0">
                  <a:solidFill>
                    <a:schemeClr val="bg1"/>
                  </a:solidFill>
                  <a:cs typeface="Arial" pitchFamily="34" charset="0"/>
                </a:rPr>
                <a:t>los</a:t>
              </a:r>
              <a:r>
                <a:rPr lang="en-US" altLang="ko-KR" sz="1200" smtClean="0">
                  <a:solidFill>
                    <a:schemeClr val="bg1"/>
                  </a:solidFill>
                  <a:cs typeface="Arial" pitchFamily="34" charset="0"/>
                </a:rPr>
                <a:t> </a:t>
              </a:r>
              <a:r>
                <a:rPr lang="en-US" altLang="ko-KR" sz="1200" err="1" smtClean="0">
                  <a:solidFill>
                    <a:schemeClr val="bg1"/>
                  </a:solidFill>
                  <a:cs typeface="Arial" pitchFamily="34" charset="0"/>
                </a:rPr>
                <a:t>conceptos</a:t>
              </a:r>
              <a:r>
                <a:rPr lang="en-US" altLang="ko-KR" sz="1200">
                  <a:solidFill>
                    <a:schemeClr val="bg1"/>
                  </a:solidFill>
                  <a:cs typeface="Arial" pitchFamily="34" charset="0"/>
                </a:rPr>
                <a:t> </a:t>
              </a:r>
              <a:r>
                <a:rPr lang="en-US" altLang="ko-KR" sz="1200" err="1" smtClean="0">
                  <a:solidFill>
                    <a:schemeClr val="bg1"/>
                  </a:solidFill>
                  <a:cs typeface="Arial" pitchFamily="34" charset="0"/>
                </a:rPr>
                <a:t>denominados</a:t>
              </a:r>
              <a:r>
                <a:rPr lang="en-US" altLang="ko-KR" sz="1200" smtClean="0">
                  <a:solidFill>
                    <a:schemeClr val="bg1"/>
                  </a:solidFill>
                  <a:cs typeface="Arial" pitchFamily="34" charset="0"/>
                </a:rPr>
                <a:t> </a:t>
              </a:r>
              <a:r>
                <a:rPr lang="en-US" altLang="ko-KR" sz="1200" err="1" smtClean="0">
                  <a:solidFill>
                    <a:schemeClr val="bg1"/>
                  </a:solidFill>
                  <a:cs typeface="Arial" pitchFamily="34" charset="0"/>
                </a:rPr>
                <a:t>Básicos</a:t>
              </a:r>
              <a:r>
                <a:rPr lang="en-US" altLang="ko-KR" sz="1200" smtClean="0">
                  <a:solidFill>
                    <a:schemeClr val="bg1"/>
                  </a:solidFill>
                  <a:cs typeface="Arial" pitchFamily="34" charset="0"/>
                </a:rPr>
                <a:t> de la </a:t>
              </a:r>
              <a:r>
                <a:rPr lang="en-US" altLang="ko-KR" sz="1200" err="1" smtClean="0">
                  <a:solidFill>
                    <a:schemeClr val="bg1"/>
                  </a:solidFill>
                  <a:cs typeface="Arial" pitchFamily="34" charset="0"/>
                </a:rPr>
                <a:t>Informática</a:t>
              </a:r>
              <a:r>
                <a:rPr lang="en-US" altLang="ko-KR" sz="1200" smtClean="0">
                  <a:solidFill>
                    <a:schemeClr val="bg1"/>
                  </a:solidFill>
                  <a:cs typeface="Arial" pitchFamily="34" charset="0"/>
                </a:rPr>
                <a:t>, para que lentamente </a:t>
              </a:r>
              <a:r>
                <a:rPr lang="en-US" altLang="ko-KR" sz="1200" err="1" smtClean="0">
                  <a:solidFill>
                    <a:schemeClr val="bg1"/>
                  </a:solidFill>
                  <a:cs typeface="Arial" pitchFamily="34" charset="0"/>
                </a:rPr>
                <a:t>nos</a:t>
              </a:r>
              <a:r>
                <a:rPr lang="en-US" altLang="ko-KR" sz="1200" smtClean="0">
                  <a:solidFill>
                    <a:schemeClr val="bg1"/>
                  </a:solidFill>
                  <a:cs typeface="Arial" pitchFamily="34" charset="0"/>
                </a:rPr>
                <a:t> </a:t>
              </a:r>
              <a:r>
                <a:rPr lang="en-US" altLang="ko-KR" sz="1200" err="1" smtClean="0">
                  <a:solidFill>
                    <a:schemeClr val="bg1"/>
                  </a:solidFill>
                  <a:cs typeface="Arial" pitchFamily="34" charset="0"/>
                </a:rPr>
                <a:t>podamos</a:t>
              </a:r>
              <a:r>
                <a:rPr lang="en-US" altLang="ko-KR" sz="1200" smtClean="0">
                  <a:solidFill>
                    <a:schemeClr val="bg1"/>
                  </a:solidFill>
                  <a:cs typeface="Arial" pitchFamily="34" charset="0"/>
                </a:rPr>
                <a:t> </a:t>
              </a:r>
              <a:r>
                <a:rPr lang="en-US" altLang="ko-KR" sz="1200" err="1" smtClean="0">
                  <a:solidFill>
                    <a:schemeClr val="bg1"/>
                  </a:solidFill>
                  <a:cs typeface="Arial" pitchFamily="34" charset="0"/>
                </a:rPr>
                <a:t>sambullir</a:t>
              </a:r>
              <a:r>
                <a:rPr lang="en-US" altLang="ko-KR" sz="1200" smtClean="0">
                  <a:solidFill>
                    <a:schemeClr val="bg1"/>
                  </a:solidFill>
                  <a:cs typeface="Arial" pitchFamily="34" charset="0"/>
                </a:rPr>
                <a:t> </a:t>
              </a:r>
              <a:r>
                <a:rPr lang="en-US" altLang="ko-KR" sz="1200" err="1" smtClean="0">
                  <a:solidFill>
                    <a:schemeClr val="bg1"/>
                  </a:solidFill>
                  <a:cs typeface="Arial" pitchFamily="34" charset="0"/>
                </a:rPr>
                <a:t>en</a:t>
              </a:r>
              <a:r>
                <a:rPr lang="en-US" altLang="ko-KR" sz="1200" smtClean="0">
                  <a:solidFill>
                    <a:schemeClr val="bg1"/>
                  </a:solidFill>
                  <a:cs typeface="Arial" pitchFamily="34" charset="0"/>
                </a:rPr>
                <a:t> el </a:t>
              </a:r>
              <a:r>
                <a:rPr lang="en-US" altLang="ko-KR" sz="1200" err="1" smtClean="0">
                  <a:solidFill>
                    <a:schemeClr val="bg1"/>
                  </a:solidFill>
                  <a:cs typeface="Arial" pitchFamily="34" charset="0"/>
                </a:rPr>
                <a:t>facinante</a:t>
              </a:r>
              <a:r>
                <a:rPr lang="en-US" altLang="ko-KR" sz="1200" smtClean="0">
                  <a:solidFill>
                    <a:schemeClr val="bg1"/>
                  </a:solidFill>
                  <a:cs typeface="Arial" pitchFamily="34" charset="0"/>
                </a:rPr>
                <a:t> </a:t>
              </a:r>
              <a:r>
                <a:rPr lang="en-US" altLang="ko-KR" sz="1200" err="1" smtClean="0">
                  <a:solidFill>
                    <a:schemeClr val="bg1"/>
                  </a:solidFill>
                  <a:cs typeface="Arial" pitchFamily="34" charset="0"/>
                </a:rPr>
                <a:t>mundo</a:t>
              </a:r>
              <a:r>
                <a:rPr lang="en-US" altLang="ko-KR" sz="1200" smtClean="0">
                  <a:solidFill>
                    <a:schemeClr val="bg1"/>
                  </a:solidFill>
                  <a:cs typeface="Arial" pitchFamily="34" charset="0"/>
                </a:rPr>
                <a:t> de la </a:t>
              </a:r>
              <a:r>
                <a:rPr lang="en-US" altLang="ko-KR" sz="1200" err="1" smtClean="0">
                  <a:solidFill>
                    <a:schemeClr val="bg1"/>
                  </a:solidFill>
                  <a:cs typeface="Arial" pitchFamily="34" charset="0"/>
                </a:rPr>
                <a:t>Algoritmia</a:t>
              </a:r>
              <a:r>
                <a:rPr lang="en-US" altLang="ko-KR" sz="1200" smtClean="0">
                  <a:solidFill>
                    <a:schemeClr val="bg1"/>
                  </a:solidFill>
                  <a:cs typeface="Arial" pitchFamily="34" charset="0"/>
                </a:rPr>
                <a:t> y la </a:t>
              </a:r>
              <a:r>
                <a:rPr lang="en-US" altLang="ko-KR" sz="1200" err="1" smtClean="0">
                  <a:solidFill>
                    <a:schemeClr val="bg1"/>
                  </a:solidFill>
                  <a:cs typeface="Arial" pitchFamily="34" charset="0"/>
                </a:rPr>
                <a:t>Programacion</a:t>
              </a:r>
              <a:r>
                <a:rPr lang="en-US" altLang="ko-KR" sz="1200" smtClean="0">
                  <a:solidFill>
                    <a:schemeClr val="bg1"/>
                  </a:solidFill>
                  <a:cs typeface="Arial" pitchFamily="34" charset="0"/>
                </a:rPr>
                <a:t>.</a:t>
              </a:r>
              <a:endParaRPr lang="ko-KR" altLang="en-US" sz="1200">
                <a:solidFill>
                  <a:schemeClr val="bg1"/>
                </a:solidFill>
                <a:cs typeface="Arial" pitchFamily="34" charset="0"/>
              </a:endParaRPr>
            </a:p>
          </p:txBody>
        </p:sp>
        <p:sp>
          <p:nvSpPr>
            <p:cNvPr id="9" name="TextBox 8">
              <a:extLst>
                <a:ext uri="{FF2B5EF4-FFF2-40B4-BE49-F238E27FC236}">
                  <a16:creationId xmlns="" xmlns:a16="http://schemas.microsoft.com/office/drawing/2014/main" id="{69B6445A-EED1-4951-B218-2894C1BF83A8}"/>
                </a:ext>
              </a:extLst>
            </p:cNvPr>
            <p:cNvSpPr txBox="1"/>
            <p:nvPr/>
          </p:nvSpPr>
          <p:spPr>
            <a:xfrm>
              <a:off x="6975883" y="3736778"/>
              <a:ext cx="4594794" cy="307777"/>
            </a:xfrm>
            <a:prstGeom prst="rect">
              <a:avLst/>
            </a:prstGeom>
            <a:noFill/>
          </p:spPr>
          <p:txBody>
            <a:bodyPr wrap="square" rtlCol="0">
              <a:spAutoFit/>
            </a:bodyPr>
            <a:lstStyle/>
            <a:p>
              <a:pPr algn="r"/>
              <a:r>
                <a:rPr lang="en-US" altLang="ko-KR" sz="1400" b="1" err="1" smtClean="0">
                  <a:solidFill>
                    <a:schemeClr val="bg1"/>
                  </a:solidFill>
                  <a:cs typeface="Arial" pitchFamily="34" charset="0"/>
                </a:rPr>
                <a:t>Conceptos</a:t>
              </a:r>
              <a:r>
                <a:rPr lang="en-US" altLang="ko-KR" sz="1400" b="1" smtClean="0">
                  <a:solidFill>
                    <a:schemeClr val="bg1"/>
                  </a:solidFill>
                  <a:cs typeface="Arial" pitchFamily="34" charset="0"/>
                </a:rPr>
                <a:t> </a:t>
              </a:r>
              <a:r>
                <a:rPr lang="en-US" altLang="ko-KR" sz="1400" b="1" err="1" smtClean="0">
                  <a:solidFill>
                    <a:schemeClr val="bg1"/>
                  </a:solidFill>
                  <a:cs typeface="Arial" pitchFamily="34" charset="0"/>
                </a:rPr>
                <a:t>Basicos</a:t>
              </a:r>
              <a:endParaRPr lang="ko-KR" altLang="en-US" sz="1400" b="1">
                <a:solidFill>
                  <a:schemeClr val="bg1"/>
                </a:solidFill>
                <a:cs typeface="Arial" pitchFamily="34" charset="0"/>
              </a:endParaRPr>
            </a:p>
          </p:txBody>
        </p:sp>
      </p:grpSp>
      <p:sp>
        <p:nvSpPr>
          <p:cNvPr id="12" name="7 CuadroTexto"/>
          <p:cNvSpPr txBox="1">
            <a:spLocks noChangeAspect="1"/>
          </p:cNvSpPr>
          <p:nvPr/>
        </p:nvSpPr>
        <p:spPr>
          <a:xfrm>
            <a:off x="10077377" y="2419973"/>
            <a:ext cx="1548000" cy="1548000"/>
          </a:xfrm>
          <a:prstGeom prst="rect">
            <a:avLst/>
          </a:prstGeom>
          <a:solidFill>
            <a:schemeClr val="tx1"/>
          </a:solidFill>
          <a:effectLst>
            <a:innerShdw blurRad="63500" dist="50800" dir="27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wrap="square" rtlCol="0">
            <a:noAutofit/>
          </a:bodyPr>
          <a:lstStyle/>
          <a:p>
            <a:pPr algn="ctr"/>
            <a:r>
              <a:rPr lang="es-ES" sz="8800" b="1">
                <a:solidFill>
                  <a:schemeClr val="bg2">
                    <a:lumMod val="20000"/>
                    <a:lumOff val="80000"/>
                  </a:schemeClr>
                </a:solidFill>
                <a:effectLst>
                  <a:outerShdw blurRad="38100" dist="38100" dir="2700000" algn="tl">
                    <a:srgbClr val="000000">
                      <a:alpha val="43137"/>
                    </a:srgbClr>
                  </a:outerShdw>
                </a:effectLst>
                <a:latin typeface="+mj-lt"/>
              </a:rPr>
              <a:t>1</a:t>
            </a:r>
          </a:p>
        </p:txBody>
      </p:sp>
      <p:sp>
        <p:nvSpPr>
          <p:cNvPr id="13" name="Footer Placeholder 4"/>
          <p:cNvSpPr txBox="1">
            <a:spLocks/>
          </p:cNvSpPr>
          <p:nvPr/>
        </p:nvSpPr>
        <p:spPr>
          <a:xfrm>
            <a:off x="335360" y="6525344"/>
            <a:ext cx="5029200" cy="2286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mtClean="0">
                <a:solidFill>
                  <a:schemeClr val="bg1"/>
                </a:solidFill>
              </a:rPr>
              <a:t>ISFT n151 – Algoritmos y Estructuras de Datos</a:t>
            </a:r>
            <a:endParaRPr lang="es-ES">
              <a:solidFill>
                <a:schemeClr val="bg1"/>
              </a:solidFill>
            </a:endParaRPr>
          </a:p>
        </p:txBody>
      </p:sp>
    </p:spTree>
    <p:extLst>
      <p:ext uri="{BB962C8B-B14F-4D97-AF65-F5344CB8AC3E}">
        <p14:creationId xmlns="" xmlns:p14="http://schemas.microsoft.com/office/powerpoint/2010/main" val="2529459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Rounded Corners 1">
            <a:extLst>
              <a:ext uri="{FF2B5EF4-FFF2-40B4-BE49-F238E27FC236}">
                <a16:creationId xmlns="" xmlns:a16="http://schemas.microsoft.com/office/drawing/2014/main" id="{CD3A0760-0942-435B-A7C0-D1C02DD22D41}"/>
              </a:ext>
            </a:extLst>
          </p:cNvPr>
          <p:cNvSpPr/>
          <p:nvPr/>
        </p:nvSpPr>
        <p:spPr>
          <a:xfrm>
            <a:off x="1906026" y="2410746"/>
            <a:ext cx="6460734" cy="3406324"/>
          </a:xfrm>
          <a:prstGeom prst="roundRect">
            <a:avLst>
              <a:gd name="adj" fmla="val 9028"/>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 name="Group 205">
            <a:extLst>
              <a:ext uri="{FF2B5EF4-FFF2-40B4-BE49-F238E27FC236}">
                <a16:creationId xmlns="" xmlns:a16="http://schemas.microsoft.com/office/drawing/2014/main" id="{86279B39-CF74-42DF-9AF0-4E3B8FD14A17}"/>
              </a:ext>
            </a:extLst>
          </p:cNvPr>
          <p:cNvGrpSpPr/>
          <p:nvPr/>
        </p:nvGrpSpPr>
        <p:grpSpPr>
          <a:xfrm>
            <a:off x="2020507" y="2602234"/>
            <a:ext cx="892823" cy="892823"/>
            <a:chOff x="5833678" y="585323"/>
            <a:chExt cx="790407" cy="790407"/>
          </a:xfrm>
        </p:grpSpPr>
        <p:sp>
          <p:nvSpPr>
            <p:cNvPr id="207" name="Arc 3">
              <a:extLst>
                <a:ext uri="{FF2B5EF4-FFF2-40B4-BE49-F238E27FC236}">
                  <a16:creationId xmlns="" xmlns:a16="http://schemas.microsoft.com/office/drawing/2014/main" id="{DD2B9B42-99C0-4E40-AE80-9C692D1E892D}"/>
                </a:ext>
              </a:extLst>
            </p:cNvPr>
            <p:cNvSpPr/>
            <p:nvPr/>
          </p:nvSpPr>
          <p:spPr>
            <a:xfrm>
              <a:off x="5833678" y="585323"/>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solidFill>
                  <a:schemeClr val="bg1">
                    <a:lumMod val="65000"/>
                  </a:schemeClr>
                </a:solidFill>
              </a:endParaRPr>
            </a:p>
          </p:txBody>
        </p:sp>
        <p:sp>
          <p:nvSpPr>
            <p:cNvPr id="208" name="Oval 207">
              <a:extLst>
                <a:ext uri="{FF2B5EF4-FFF2-40B4-BE49-F238E27FC236}">
                  <a16:creationId xmlns="" xmlns:a16="http://schemas.microsoft.com/office/drawing/2014/main" id="{408F43A7-3A2D-4CC8-971C-84B89E8765C1}"/>
                </a:ext>
              </a:extLst>
            </p:cNvPr>
            <p:cNvSpPr/>
            <p:nvPr/>
          </p:nvSpPr>
          <p:spPr>
            <a:xfrm>
              <a:off x="5907909" y="658049"/>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65000"/>
                  </a:schemeClr>
                </a:solidFill>
              </a:endParaRPr>
            </a:p>
          </p:txBody>
        </p:sp>
      </p:grpSp>
      <p:grpSp>
        <p:nvGrpSpPr>
          <p:cNvPr id="209" name="Group 208">
            <a:extLst>
              <a:ext uri="{FF2B5EF4-FFF2-40B4-BE49-F238E27FC236}">
                <a16:creationId xmlns="" xmlns:a16="http://schemas.microsoft.com/office/drawing/2014/main" id="{4896884C-3BC9-42CD-8405-9D283F61DCFF}"/>
              </a:ext>
            </a:extLst>
          </p:cNvPr>
          <p:cNvGrpSpPr/>
          <p:nvPr/>
        </p:nvGrpSpPr>
        <p:grpSpPr>
          <a:xfrm>
            <a:off x="2144804" y="4399831"/>
            <a:ext cx="892823" cy="892823"/>
            <a:chOff x="5833678" y="1552456"/>
            <a:chExt cx="790407" cy="790407"/>
          </a:xfrm>
        </p:grpSpPr>
        <p:sp>
          <p:nvSpPr>
            <p:cNvPr id="210" name="Arc 3">
              <a:extLst>
                <a:ext uri="{FF2B5EF4-FFF2-40B4-BE49-F238E27FC236}">
                  <a16:creationId xmlns="" xmlns:a16="http://schemas.microsoft.com/office/drawing/2014/main" id="{B2A7BCA9-D43C-4ABA-AAA8-648712382E22}"/>
                </a:ext>
              </a:extLst>
            </p:cNvPr>
            <p:cNvSpPr/>
            <p:nvPr/>
          </p:nvSpPr>
          <p:spPr>
            <a:xfrm>
              <a:off x="5833678" y="1552456"/>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solidFill>
                  <a:schemeClr val="bg1">
                    <a:lumMod val="65000"/>
                  </a:schemeClr>
                </a:solidFill>
              </a:endParaRPr>
            </a:p>
          </p:txBody>
        </p:sp>
        <p:sp>
          <p:nvSpPr>
            <p:cNvPr id="211" name="Oval 210">
              <a:extLst>
                <a:ext uri="{FF2B5EF4-FFF2-40B4-BE49-F238E27FC236}">
                  <a16:creationId xmlns="" xmlns:a16="http://schemas.microsoft.com/office/drawing/2014/main" id="{B1616714-CE00-4C94-AF31-F24A01D0DD3C}"/>
                </a:ext>
              </a:extLst>
            </p:cNvPr>
            <p:cNvSpPr/>
            <p:nvPr/>
          </p:nvSpPr>
          <p:spPr>
            <a:xfrm>
              <a:off x="5907909" y="1625182"/>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65000"/>
                  </a:schemeClr>
                </a:solidFill>
              </a:endParaRPr>
            </a:p>
          </p:txBody>
        </p:sp>
      </p:grpSp>
      <p:sp>
        <p:nvSpPr>
          <p:cNvPr id="194" name="TextBox 193">
            <a:extLst>
              <a:ext uri="{FF2B5EF4-FFF2-40B4-BE49-F238E27FC236}">
                <a16:creationId xmlns="" xmlns:a16="http://schemas.microsoft.com/office/drawing/2014/main" id="{04384981-AA2F-4B6E-88E7-270911F064CC}"/>
              </a:ext>
            </a:extLst>
          </p:cNvPr>
          <p:cNvSpPr txBox="1"/>
          <p:nvPr/>
        </p:nvSpPr>
        <p:spPr>
          <a:xfrm>
            <a:off x="2144805" y="2824401"/>
            <a:ext cx="644228" cy="461665"/>
          </a:xfrm>
          <a:prstGeom prst="rect">
            <a:avLst/>
          </a:prstGeom>
          <a:noFill/>
        </p:spPr>
        <p:txBody>
          <a:bodyPr wrap="square" rtlCol="0">
            <a:spAutoFit/>
          </a:bodyPr>
          <a:lstStyle/>
          <a:p>
            <a:pPr algn="ctr"/>
            <a:r>
              <a:rPr lang="en-US" altLang="ko-KR" sz="2400" b="1">
                <a:solidFill>
                  <a:schemeClr val="bg1">
                    <a:lumMod val="65000"/>
                  </a:schemeClr>
                </a:solidFill>
                <a:cs typeface="Arial" pitchFamily="34" charset="0"/>
              </a:rPr>
              <a:t>01</a:t>
            </a:r>
            <a:endParaRPr lang="ko-KR" altLang="en-US" sz="2400" b="1">
              <a:solidFill>
                <a:schemeClr val="bg1">
                  <a:lumMod val="65000"/>
                </a:schemeClr>
              </a:solidFill>
              <a:cs typeface="Arial" pitchFamily="34" charset="0"/>
            </a:endParaRPr>
          </a:p>
        </p:txBody>
      </p:sp>
      <p:sp>
        <p:nvSpPr>
          <p:cNvPr id="195" name="TextBox 194">
            <a:extLst>
              <a:ext uri="{FF2B5EF4-FFF2-40B4-BE49-F238E27FC236}">
                <a16:creationId xmlns="" xmlns:a16="http://schemas.microsoft.com/office/drawing/2014/main" id="{A72DBA20-DD05-448E-94E6-9E3072C65DED}"/>
              </a:ext>
            </a:extLst>
          </p:cNvPr>
          <p:cNvSpPr txBox="1"/>
          <p:nvPr/>
        </p:nvSpPr>
        <p:spPr>
          <a:xfrm>
            <a:off x="2803108" y="2554497"/>
            <a:ext cx="5297905" cy="1477328"/>
          </a:xfrm>
          <a:prstGeom prst="rect">
            <a:avLst/>
          </a:prstGeom>
          <a:noFill/>
        </p:spPr>
        <p:txBody>
          <a:bodyPr wrap="square" rtlCol="0">
            <a:spAutoFit/>
          </a:bodyPr>
          <a:lstStyle/>
          <a:p>
            <a:pPr marL="361950" lvl="1" indent="1588">
              <a:buNone/>
            </a:pPr>
            <a:r>
              <a:rPr lang="es-ES">
                <a:solidFill>
                  <a:schemeClr val="bg1"/>
                </a:solidFill>
              </a:rPr>
              <a:t>Conjunto de conocimientos científicos y técnicas </a:t>
            </a:r>
            <a:r>
              <a:rPr lang="es-ES" smtClean="0">
                <a:solidFill>
                  <a:schemeClr val="bg1"/>
                </a:solidFill>
              </a:rPr>
              <a:t> que </a:t>
            </a:r>
            <a:r>
              <a:rPr lang="es-ES">
                <a:solidFill>
                  <a:schemeClr val="bg1"/>
                </a:solidFill>
              </a:rPr>
              <a:t>hacen posible el tratamiento </a:t>
            </a:r>
            <a:r>
              <a:rPr lang="es-ES" smtClean="0">
                <a:solidFill>
                  <a:schemeClr val="bg1"/>
                </a:solidFill>
              </a:rPr>
              <a:t>automático de </a:t>
            </a:r>
            <a:r>
              <a:rPr lang="es-ES">
                <a:solidFill>
                  <a:schemeClr val="bg1"/>
                </a:solidFill>
              </a:rPr>
              <a:t>la información por medio de ordenadores</a:t>
            </a:r>
            <a:br>
              <a:rPr lang="es-ES">
                <a:solidFill>
                  <a:schemeClr val="bg1"/>
                </a:solidFill>
              </a:rPr>
            </a:br>
            <a:endParaRPr lang="es-ES" i="1">
              <a:solidFill>
                <a:schemeClr val="bg1"/>
              </a:solidFill>
            </a:endParaRPr>
          </a:p>
        </p:txBody>
      </p:sp>
      <p:sp>
        <p:nvSpPr>
          <p:cNvPr id="200" name="TextBox 199">
            <a:extLst>
              <a:ext uri="{FF2B5EF4-FFF2-40B4-BE49-F238E27FC236}">
                <a16:creationId xmlns="" xmlns:a16="http://schemas.microsoft.com/office/drawing/2014/main" id="{D847C488-54E3-4BD3-82C4-E014949F2B5F}"/>
              </a:ext>
            </a:extLst>
          </p:cNvPr>
          <p:cNvSpPr txBox="1"/>
          <p:nvPr/>
        </p:nvSpPr>
        <p:spPr>
          <a:xfrm>
            <a:off x="2269102" y="4615411"/>
            <a:ext cx="644228" cy="461665"/>
          </a:xfrm>
          <a:prstGeom prst="rect">
            <a:avLst/>
          </a:prstGeom>
          <a:noFill/>
        </p:spPr>
        <p:txBody>
          <a:bodyPr wrap="square" rtlCol="0">
            <a:spAutoFit/>
          </a:bodyPr>
          <a:lstStyle/>
          <a:p>
            <a:pPr algn="ctr"/>
            <a:r>
              <a:rPr lang="en-US" altLang="ko-KR" sz="2400" b="1" dirty="0">
                <a:solidFill>
                  <a:schemeClr val="bg1">
                    <a:lumMod val="65000"/>
                  </a:schemeClr>
                </a:solidFill>
                <a:cs typeface="Arial" pitchFamily="34" charset="0"/>
              </a:rPr>
              <a:t>02</a:t>
            </a:r>
            <a:endParaRPr lang="ko-KR" altLang="en-US" sz="2400" b="1" dirty="0">
              <a:solidFill>
                <a:schemeClr val="bg1">
                  <a:lumMod val="65000"/>
                </a:schemeClr>
              </a:solidFill>
              <a:cs typeface="Arial" pitchFamily="34" charset="0"/>
            </a:endParaRPr>
          </a:p>
        </p:txBody>
      </p:sp>
      <p:sp>
        <p:nvSpPr>
          <p:cNvPr id="205" name="Title 3">
            <a:extLst>
              <a:ext uri="{FF2B5EF4-FFF2-40B4-BE49-F238E27FC236}">
                <a16:creationId xmlns="" xmlns:a16="http://schemas.microsoft.com/office/drawing/2014/main" id="{ACDCF9C7-CD19-4E9C-80DB-114333A459AC}"/>
              </a:ext>
            </a:extLst>
          </p:cNvPr>
          <p:cNvSpPr txBox="1">
            <a:spLocks/>
          </p:cNvSpPr>
          <p:nvPr/>
        </p:nvSpPr>
        <p:spPr>
          <a:xfrm>
            <a:off x="2523291" y="1375883"/>
            <a:ext cx="3638370" cy="1324571"/>
          </a:xfrm>
          <a:prstGeom prst="rect">
            <a:avLst/>
          </a:prstGeom>
        </p:spPr>
        <p:txBody>
          <a:bodyPr lIns="360000" anchor="ctr">
            <a:noAutofit/>
          </a:bodyPr>
          <a:lstStyle>
            <a:lvl1pPr algn="l" defTabSz="914400" rtl="0" eaLnBrk="1" latinLnBrk="1" hangingPunct="1">
              <a:spcBef>
                <a:spcPct val="0"/>
              </a:spcBef>
              <a:buNone/>
              <a:defRPr sz="4800" b="0" kern="1200" baseline="0">
                <a:solidFill>
                  <a:schemeClr val="tx1">
                    <a:lumMod val="65000"/>
                    <a:lumOff val="35000"/>
                  </a:schemeClr>
                </a:solidFill>
                <a:latin typeface="Arial" pitchFamily="34" charset="0"/>
                <a:ea typeface="+mj-ea"/>
                <a:cs typeface="Arial" pitchFamily="34" charset="0"/>
              </a:defRPr>
            </a:lvl1pPr>
          </a:lstStyle>
          <a:p>
            <a:r>
              <a:rPr lang="es-ES" dirty="0" smtClean="0">
                <a:solidFill>
                  <a:schemeClr val="bg1"/>
                </a:solidFill>
              </a:rPr>
              <a:t>Informática</a:t>
            </a:r>
            <a:endParaRPr lang="ko-KR" altLang="en-US" dirty="0">
              <a:solidFill>
                <a:schemeClr val="bg1"/>
              </a:solidFill>
              <a:latin typeface="+mj-lt"/>
            </a:endParaRPr>
          </a:p>
        </p:txBody>
      </p:sp>
      <mc:AlternateContent xmlns:mc="http://schemas.openxmlformats.org/markup-compatibility/2006">
        <mc:Choice xmlns:pslz="http://schemas.microsoft.com/office/powerpoint/2016/slidezoom" xmlns="" Requires="pslz">
          <p:graphicFrame>
            <p:nvGraphicFramePr>
              <p:cNvPr id="48" name="Slide Zoom 47">
                <a:extLst>
                  <a:ext uri="{FF2B5EF4-FFF2-40B4-BE49-F238E27FC236}">
                    <a16:creationId xmlns:a16="http://schemas.microsoft.com/office/drawing/2014/main" id="{AD9FCD2E-6E47-4ECC-835C-04F295CFF65C}"/>
                  </a:ext>
                </a:extLst>
              </p:cNvPr>
              <p:cNvGraphicFramePr>
                <a:graphicFrameLocks noChangeAspect="1"/>
              </p:cNvGraphicFramePr>
              <p:nvPr>
                <p:extLst>
                  <p:ext uri="{D42A27DB-BD31-4B8C-83A1-F6EECF244321}">
                    <p14:modId xmlns:p14="http://schemas.microsoft.com/office/powerpoint/2010/main" val="619591718"/>
                  </p:ext>
                </p:extLst>
              </p:nvPr>
            </p:nvGraphicFramePr>
            <p:xfrm>
              <a:off x="-4240170" y="1683727"/>
              <a:ext cx="3048000" cy="1714500"/>
            </p:xfrm>
            <a:graphic>
              <a:graphicData uri="http://schemas.microsoft.com/office/powerpoint/2016/slidezoom">
                <pslz:sldZm>
                  <pslz:sldZmObj sldId="300" cId="689816630">
                    <pslz:zmPr id="{EF3826FD-9329-4A7C-BB57-250B2796A7F2}"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48" name="Slide Zoom 47">
                <a:hlinkClick r:id="" action="ppaction://noaction"/>
                <a:extLst>
                  <a:ext uri="{FF2B5EF4-FFF2-40B4-BE49-F238E27FC236}">
                    <a16:creationId xmlns="" xmlns:a16="http://schemas.microsoft.com/office/drawing/2014/main" id="{AD9FCD2E-6E47-4ECC-835C-04F295CFF65C}"/>
                  </a:ext>
                </a:extLst>
              </p:cNvPr>
              <p:cNvPicPr>
                <a:picLocks noGrp="1" noRot="1" noChangeAspect="1" noMove="1" noResize="1" noEditPoints="1" noAdjustHandles="1" noChangeArrowheads="1" noChangeShapeType="1"/>
              </p:cNvPicPr>
              <p:nvPr/>
            </p:nvPicPr>
            <p:blipFill>
              <a:blip r:embed="rId3"/>
              <a:stretch>
                <a:fillRect/>
              </a:stretch>
            </p:blipFill>
            <p:spPr>
              <a:xfrm>
                <a:off x="-4240170" y="1683727"/>
                <a:ext cx="3048000" cy="1714500"/>
              </a:xfrm>
              <a:prstGeom prst="rect">
                <a:avLst/>
              </a:prstGeom>
              <a:ln w="3175">
                <a:solidFill>
                  <a:prstClr val="ltGray"/>
                </a:solidFill>
              </a:ln>
            </p:spPr>
          </p:pic>
        </mc:Fallback>
      </mc:AlternateContent>
      <p:sp>
        <p:nvSpPr>
          <p:cNvPr id="2" name="Rectángulo 1"/>
          <p:cNvSpPr/>
          <p:nvPr/>
        </p:nvSpPr>
        <p:spPr>
          <a:xfrm>
            <a:off x="2716829" y="3879356"/>
            <a:ext cx="5649931" cy="2031325"/>
          </a:xfrm>
          <a:prstGeom prst="rect">
            <a:avLst/>
          </a:prstGeom>
        </p:spPr>
        <p:txBody>
          <a:bodyPr wrap="square">
            <a:spAutoFit/>
          </a:bodyPr>
          <a:lstStyle/>
          <a:p>
            <a:pPr lvl="1" indent="1588">
              <a:buNone/>
            </a:pPr>
            <a:r>
              <a:rPr lang="es-ES" dirty="0" smtClean="0">
                <a:solidFill>
                  <a:schemeClr val="bg1"/>
                </a:solidFill>
              </a:rPr>
              <a:t>Máquina electrónica, analógica o digital,</a:t>
            </a:r>
            <a:br>
              <a:rPr lang="es-ES" dirty="0" smtClean="0">
                <a:solidFill>
                  <a:schemeClr val="bg1"/>
                </a:solidFill>
              </a:rPr>
            </a:br>
            <a:r>
              <a:rPr lang="es-ES" dirty="0" smtClean="0">
                <a:solidFill>
                  <a:schemeClr val="bg1"/>
                </a:solidFill>
              </a:rPr>
              <a:t>dotada de una memoria de gran capacidad </a:t>
            </a:r>
            <a:br>
              <a:rPr lang="es-ES" dirty="0" smtClean="0">
                <a:solidFill>
                  <a:schemeClr val="bg1"/>
                </a:solidFill>
              </a:rPr>
            </a:br>
            <a:r>
              <a:rPr lang="es-ES" dirty="0" smtClean="0">
                <a:solidFill>
                  <a:schemeClr val="bg1"/>
                </a:solidFill>
              </a:rPr>
              <a:t>y de métodos de tratamiento de la  Información, capaz de resolver problemas matemáticos y lógicos mediante la ejecución de programas informáticos</a:t>
            </a:r>
          </a:p>
          <a:p>
            <a:pPr marL="0" lvl="1" indent="1588">
              <a:buNone/>
            </a:pPr>
            <a:endParaRPr lang="es-ES" i="1" dirty="0">
              <a:solidFill>
                <a:schemeClr val="bg1"/>
              </a:solidFill>
            </a:endParaRPr>
          </a:p>
        </p:txBody>
      </p:sp>
      <p:sp>
        <p:nvSpPr>
          <p:cNvPr id="212" name="Footer Placeholder 4"/>
          <p:cNvSpPr txBox="1">
            <a:spLocks/>
          </p:cNvSpPr>
          <p:nvPr/>
        </p:nvSpPr>
        <p:spPr>
          <a:xfrm>
            <a:off x="335360" y="6525344"/>
            <a:ext cx="5029200" cy="2286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mtClean="0">
                <a:solidFill>
                  <a:schemeClr val="bg1"/>
                </a:solidFill>
              </a:rPr>
              <a:t>ISFT n151 – Algoritmos y Estructuras de Datos</a:t>
            </a:r>
            <a:endParaRPr lang="es-ES">
              <a:solidFill>
                <a:schemeClr val="bg1"/>
              </a:solidFill>
            </a:endParaRPr>
          </a:p>
        </p:txBody>
      </p:sp>
      <p:grpSp>
        <p:nvGrpSpPr>
          <p:cNvPr id="204" name="Group 21">
            <a:extLst>
              <a:ext uri="{FF2B5EF4-FFF2-40B4-BE49-F238E27FC236}">
                <a16:creationId xmlns="" xmlns:a16="http://schemas.microsoft.com/office/drawing/2014/main" id="{D08CDC47-4F80-49AA-B0A9-28F6155566C2}"/>
              </a:ext>
            </a:extLst>
          </p:cNvPr>
          <p:cNvGrpSpPr/>
          <p:nvPr/>
        </p:nvGrpSpPr>
        <p:grpSpPr>
          <a:xfrm>
            <a:off x="34251" y="401090"/>
            <a:ext cx="2203027" cy="5527657"/>
            <a:chOff x="8501432" y="77155"/>
            <a:chExt cx="2685350" cy="6803354"/>
          </a:xfrm>
        </p:grpSpPr>
        <p:sp>
          <p:nvSpPr>
            <p:cNvPr id="213" name="Freeform: Shape 22">
              <a:extLst>
                <a:ext uri="{FF2B5EF4-FFF2-40B4-BE49-F238E27FC236}">
                  <a16:creationId xmlns="" xmlns:a16="http://schemas.microsoft.com/office/drawing/2014/main" id="{D550C564-A9FF-476D-80FC-D2D1118051A7}"/>
                </a:ext>
              </a:extLst>
            </p:cNvPr>
            <p:cNvSpPr/>
            <p:nvPr/>
          </p:nvSpPr>
          <p:spPr>
            <a:xfrm>
              <a:off x="9594444" y="6200794"/>
              <a:ext cx="1005942" cy="467880"/>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14" name="Freeform: Shape 23">
              <a:extLst>
                <a:ext uri="{FF2B5EF4-FFF2-40B4-BE49-F238E27FC236}">
                  <a16:creationId xmlns="" xmlns:a16="http://schemas.microsoft.com/office/drawing/2014/main" id="{D6F1C5CF-2B72-4AF9-9F9D-047672EE0370}"/>
                </a:ext>
              </a:extLst>
            </p:cNvPr>
            <p:cNvSpPr/>
            <p:nvPr/>
          </p:nvSpPr>
          <p:spPr>
            <a:xfrm>
              <a:off x="9061971" y="6285779"/>
              <a:ext cx="444486" cy="584850"/>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15" name="Freeform: Shape 24">
              <a:extLst>
                <a:ext uri="{FF2B5EF4-FFF2-40B4-BE49-F238E27FC236}">
                  <a16:creationId xmlns="" xmlns:a16="http://schemas.microsoft.com/office/drawing/2014/main" id="{18FD5DE7-74E0-4E0B-B421-346BF92FD415}"/>
                </a:ext>
              </a:extLst>
            </p:cNvPr>
            <p:cNvSpPr/>
            <p:nvPr/>
          </p:nvSpPr>
          <p:spPr>
            <a:xfrm>
              <a:off x="9229390" y="444935"/>
              <a:ext cx="652894" cy="1140679"/>
            </a:xfrm>
            <a:custGeom>
              <a:avLst/>
              <a:gdLst>
                <a:gd name="connsiteX0" fmla="*/ 693217 w 725213"/>
                <a:gd name="connsiteY0" fmla="*/ 121584 h 1216487"/>
                <a:gd name="connsiteX1" fmla="*/ 697896 w 725213"/>
                <a:gd name="connsiteY1" fmla="*/ 166033 h 1216487"/>
                <a:gd name="connsiteX2" fmla="*/ 697896 w 725213"/>
                <a:gd name="connsiteY2" fmla="*/ 273645 h 1216487"/>
                <a:gd name="connsiteX3" fmla="*/ 655787 w 725213"/>
                <a:gd name="connsiteY3" fmla="*/ 456118 h 1216487"/>
                <a:gd name="connsiteX4" fmla="*/ 599641 w 725213"/>
                <a:gd name="connsiteY4" fmla="*/ 589464 h 1216487"/>
                <a:gd name="connsiteX5" fmla="*/ 543496 w 725213"/>
                <a:gd name="connsiteY5" fmla="*/ 666664 h 1216487"/>
                <a:gd name="connsiteX6" fmla="*/ 513084 w 725213"/>
                <a:gd name="connsiteY6" fmla="*/ 734507 h 1216487"/>
                <a:gd name="connsiteX7" fmla="*/ 452259 w 725213"/>
                <a:gd name="connsiteY7" fmla="*/ 750883 h 1216487"/>
                <a:gd name="connsiteX8" fmla="*/ 274465 w 725213"/>
                <a:gd name="connsiteY8" fmla="*/ 661986 h 1216487"/>
                <a:gd name="connsiteX9" fmla="*/ 501387 w 725213"/>
                <a:gd name="connsiteY9" fmla="*/ 764919 h 1216487"/>
                <a:gd name="connsiteX10" fmla="*/ 508405 w 725213"/>
                <a:gd name="connsiteY10" fmla="*/ 776616 h 1216487"/>
                <a:gd name="connsiteX11" fmla="*/ 475653 w 725213"/>
                <a:gd name="connsiteY11" fmla="*/ 1059684 h 1216487"/>
                <a:gd name="connsiteX12" fmla="*/ 456938 w 725213"/>
                <a:gd name="connsiteY12" fmla="*/ 1143902 h 1216487"/>
                <a:gd name="connsiteX13" fmla="*/ 438223 w 725213"/>
                <a:gd name="connsiteY13" fmla="*/ 1183672 h 1216487"/>
                <a:gd name="connsiteX14" fmla="*/ 253410 w 725213"/>
                <a:gd name="connsiteY14" fmla="*/ 926338 h 1216487"/>
                <a:gd name="connsiteX15" fmla="*/ 143459 w 725213"/>
                <a:gd name="connsiteY15" fmla="*/ 849138 h 1216487"/>
                <a:gd name="connsiteX16" fmla="*/ 59240 w 725213"/>
                <a:gd name="connsiteY16" fmla="*/ 605840 h 1216487"/>
                <a:gd name="connsiteX17" fmla="*/ 103689 w 725213"/>
                <a:gd name="connsiteY17" fmla="*/ 406991 h 1216487"/>
                <a:gd name="connsiteX18" fmla="*/ 192586 w 725213"/>
                <a:gd name="connsiteY18" fmla="*/ 411670 h 1216487"/>
                <a:gd name="connsiteX19" fmla="*/ 99010 w 725213"/>
                <a:gd name="connsiteY19" fmla="*/ 336809 h 1216487"/>
                <a:gd name="connsiteX20" fmla="*/ 66258 w 725213"/>
                <a:gd name="connsiteY20" fmla="*/ 261948 h 1216487"/>
                <a:gd name="connsiteX21" fmla="*/ 56901 w 725213"/>
                <a:gd name="connsiteY21" fmla="*/ 163694 h 1216487"/>
                <a:gd name="connsiteX22" fmla="*/ 204283 w 725213"/>
                <a:gd name="connsiteY22" fmla="*/ 297039 h 1216487"/>
                <a:gd name="connsiteX23" fmla="*/ 234695 w 725213"/>
                <a:gd name="connsiteY23" fmla="*/ 217500 h 1216487"/>
                <a:gd name="connsiteX24" fmla="*/ 279144 w 725213"/>
                <a:gd name="connsiteY24" fmla="*/ 170712 h 1216487"/>
                <a:gd name="connsiteX25" fmla="*/ 363362 w 725213"/>
                <a:gd name="connsiteY25" fmla="*/ 109887 h 1216487"/>
                <a:gd name="connsiteX26" fmla="*/ 506066 w 725213"/>
                <a:gd name="connsiteY26" fmla="*/ 63099 h 1216487"/>
                <a:gd name="connsiteX27" fmla="*/ 693217 w 725213"/>
                <a:gd name="connsiteY27" fmla="*/ 121584 h 1216487"/>
                <a:gd name="connsiteX0" fmla="*/ 650223 w 654902"/>
                <a:gd name="connsiteY0" fmla="*/ 78590 h 1140678"/>
                <a:gd name="connsiteX1" fmla="*/ 654902 w 654902"/>
                <a:gd name="connsiteY1" fmla="*/ 123039 h 1140678"/>
                <a:gd name="connsiteX2" fmla="*/ 654902 w 654902"/>
                <a:gd name="connsiteY2" fmla="*/ 230651 h 1140678"/>
                <a:gd name="connsiteX3" fmla="*/ 612793 w 654902"/>
                <a:gd name="connsiteY3" fmla="*/ 413124 h 1140678"/>
                <a:gd name="connsiteX4" fmla="*/ 556647 w 654902"/>
                <a:gd name="connsiteY4" fmla="*/ 546470 h 1140678"/>
                <a:gd name="connsiteX5" fmla="*/ 500502 w 654902"/>
                <a:gd name="connsiteY5" fmla="*/ 623670 h 1140678"/>
                <a:gd name="connsiteX6" fmla="*/ 470090 w 654902"/>
                <a:gd name="connsiteY6" fmla="*/ 691513 h 1140678"/>
                <a:gd name="connsiteX7" fmla="*/ 409265 w 654902"/>
                <a:gd name="connsiteY7" fmla="*/ 707889 h 1140678"/>
                <a:gd name="connsiteX8" fmla="*/ 231471 w 654902"/>
                <a:gd name="connsiteY8" fmla="*/ 618992 h 1140678"/>
                <a:gd name="connsiteX9" fmla="*/ 458393 w 654902"/>
                <a:gd name="connsiteY9" fmla="*/ 721925 h 1140678"/>
                <a:gd name="connsiteX10" fmla="*/ 465411 w 654902"/>
                <a:gd name="connsiteY10" fmla="*/ 733622 h 1140678"/>
                <a:gd name="connsiteX11" fmla="*/ 432659 w 654902"/>
                <a:gd name="connsiteY11" fmla="*/ 1016690 h 1140678"/>
                <a:gd name="connsiteX12" fmla="*/ 413944 w 654902"/>
                <a:gd name="connsiteY12" fmla="*/ 1100908 h 1140678"/>
                <a:gd name="connsiteX13" fmla="*/ 395229 w 654902"/>
                <a:gd name="connsiteY13" fmla="*/ 1140678 h 1140678"/>
                <a:gd name="connsiteX14" fmla="*/ 210416 w 654902"/>
                <a:gd name="connsiteY14" fmla="*/ 883344 h 1140678"/>
                <a:gd name="connsiteX15" fmla="*/ 100465 w 654902"/>
                <a:gd name="connsiteY15" fmla="*/ 806144 h 1140678"/>
                <a:gd name="connsiteX16" fmla="*/ 16246 w 654902"/>
                <a:gd name="connsiteY16" fmla="*/ 562846 h 1140678"/>
                <a:gd name="connsiteX17" fmla="*/ 57735 w 654902"/>
                <a:gd name="connsiteY17" fmla="*/ 346242 h 1140678"/>
                <a:gd name="connsiteX18" fmla="*/ 149592 w 654902"/>
                <a:gd name="connsiteY18" fmla="*/ 368676 h 1140678"/>
                <a:gd name="connsiteX19" fmla="*/ 56016 w 654902"/>
                <a:gd name="connsiteY19" fmla="*/ 293815 h 1140678"/>
                <a:gd name="connsiteX20" fmla="*/ 23264 w 654902"/>
                <a:gd name="connsiteY20" fmla="*/ 218954 h 1140678"/>
                <a:gd name="connsiteX21" fmla="*/ 13907 w 654902"/>
                <a:gd name="connsiteY21" fmla="*/ 120700 h 1140678"/>
                <a:gd name="connsiteX22" fmla="*/ 161289 w 654902"/>
                <a:gd name="connsiteY22" fmla="*/ 254045 h 1140678"/>
                <a:gd name="connsiteX23" fmla="*/ 191701 w 654902"/>
                <a:gd name="connsiteY23" fmla="*/ 174506 h 1140678"/>
                <a:gd name="connsiteX24" fmla="*/ 236150 w 654902"/>
                <a:gd name="connsiteY24" fmla="*/ 127718 h 1140678"/>
                <a:gd name="connsiteX25" fmla="*/ 320368 w 654902"/>
                <a:gd name="connsiteY25" fmla="*/ 66893 h 1140678"/>
                <a:gd name="connsiteX26" fmla="*/ 463072 w 654902"/>
                <a:gd name="connsiteY26" fmla="*/ 20105 h 1140678"/>
                <a:gd name="connsiteX27" fmla="*/ 650223 w 654902"/>
                <a:gd name="connsiteY27" fmla="*/ 78590 h 1140678"/>
                <a:gd name="connsiteX0" fmla="*/ 648214 w 652893"/>
                <a:gd name="connsiteY0" fmla="*/ 78590 h 1140678"/>
                <a:gd name="connsiteX1" fmla="*/ 652893 w 652893"/>
                <a:gd name="connsiteY1" fmla="*/ 123039 h 1140678"/>
                <a:gd name="connsiteX2" fmla="*/ 652893 w 652893"/>
                <a:gd name="connsiteY2" fmla="*/ 230651 h 1140678"/>
                <a:gd name="connsiteX3" fmla="*/ 610784 w 652893"/>
                <a:gd name="connsiteY3" fmla="*/ 413124 h 1140678"/>
                <a:gd name="connsiteX4" fmla="*/ 554638 w 652893"/>
                <a:gd name="connsiteY4" fmla="*/ 546470 h 1140678"/>
                <a:gd name="connsiteX5" fmla="*/ 498493 w 652893"/>
                <a:gd name="connsiteY5" fmla="*/ 623670 h 1140678"/>
                <a:gd name="connsiteX6" fmla="*/ 468081 w 652893"/>
                <a:gd name="connsiteY6" fmla="*/ 691513 h 1140678"/>
                <a:gd name="connsiteX7" fmla="*/ 407256 w 652893"/>
                <a:gd name="connsiteY7" fmla="*/ 707889 h 1140678"/>
                <a:gd name="connsiteX8" fmla="*/ 229462 w 652893"/>
                <a:gd name="connsiteY8" fmla="*/ 618992 h 1140678"/>
                <a:gd name="connsiteX9" fmla="*/ 456384 w 652893"/>
                <a:gd name="connsiteY9" fmla="*/ 721925 h 1140678"/>
                <a:gd name="connsiteX10" fmla="*/ 463402 w 652893"/>
                <a:gd name="connsiteY10" fmla="*/ 733622 h 1140678"/>
                <a:gd name="connsiteX11" fmla="*/ 430650 w 652893"/>
                <a:gd name="connsiteY11" fmla="*/ 1016690 h 1140678"/>
                <a:gd name="connsiteX12" fmla="*/ 411935 w 652893"/>
                <a:gd name="connsiteY12" fmla="*/ 1100908 h 1140678"/>
                <a:gd name="connsiteX13" fmla="*/ 393220 w 652893"/>
                <a:gd name="connsiteY13" fmla="*/ 1140678 h 1140678"/>
                <a:gd name="connsiteX14" fmla="*/ 208407 w 652893"/>
                <a:gd name="connsiteY14" fmla="*/ 883344 h 1140678"/>
                <a:gd name="connsiteX15" fmla="*/ 98456 w 652893"/>
                <a:gd name="connsiteY15" fmla="*/ 806144 h 1140678"/>
                <a:gd name="connsiteX16" fmla="*/ 14237 w 652893"/>
                <a:gd name="connsiteY16" fmla="*/ 562846 h 1140678"/>
                <a:gd name="connsiteX17" fmla="*/ 55726 w 652893"/>
                <a:gd name="connsiteY17" fmla="*/ 346242 h 1140678"/>
                <a:gd name="connsiteX18" fmla="*/ 147583 w 652893"/>
                <a:gd name="connsiteY18" fmla="*/ 368676 h 1140678"/>
                <a:gd name="connsiteX19" fmla="*/ 54007 w 652893"/>
                <a:gd name="connsiteY19" fmla="*/ 293815 h 1140678"/>
                <a:gd name="connsiteX20" fmla="*/ 21255 w 652893"/>
                <a:gd name="connsiteY20" fmla="*/ 218954 h 1140678"/>
                <a:gd name="connsiteX21" fmla="*/ 11898 w 652893"/>
                <a:gd name="connsiteY21" fmla="*/ 111822 h 1140678"/>
                <a:gd name="connsiteX22" fmla="*/ 159280 w 652893"/>
                <a:gd name="connsiteY22" fmla="*/ 254045 h 1140678"/>
                <a:gd name="connsiteX23" fmla="*/ 189692 w 652893"/>
                <a:gd name="connsiteY23" fmla="*/ 174506 h 1140678"/>
                <a:gd name="connsiteX24" fmla="*/ 234141 w 652893"/>
                <a:gd name="connsiteY24" fmla="*/ 127718 h 1140678"/>
                <a:gd name="connsiteX25" fmla="*/ 318359 w 652893"/>
                <a:gd name="connsiteY25" fmla="*/ 66893 h 1140678"/>
                <a:gd name="connsiteX26" fmla="*/ 461063 w 652893"/>
                <a:gd name="connsiteY26" fmla="*/ 20105 h 1140678"/>
                <a:gd name="connsiteX27" fmla="*/ 648214 w 652893"/>
                <a:gd name="connsiteY27" fmla="*/ 78590 h 11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2893" h="1140678">
                  <a:moveTo>
                    <a:pt x="648214" y="78590"/>
                  </a:moveTo>
                  <a:cubicBezTo>
                    <a:pt x="650554" y="99645"/>
                    <a:pt x="652893" y="109003"/>
                    <a:pt x="652893" y="123039"/>
                  </a:cubicBezTo>
                  <a:lnTo>
                    <a:pt x="652893" y="230651"/>
                  </a:lnTo>
                  <a:cubicBezTo>
                    <a:pt x="615463" y="289136"/>
                    <a:pt x="608445" y="340603"/>
                    <a:pt x="610784" y="413124"/>
                  </a:cubicBezTo>
                  <a:cubicBezTo>
                    <a:pt x="613123" y="462252"/>
                    <a:pt x="589729" y="509040"/>
                    <a:pt x="554638" y="546470"/>
                  </a:cubicBezTo>
                  <a:cubicBezTo>
                    <a:pt x="533584" y="569864"/>
                    <a:pt x="517208" y="586240"/>
                    <a:pt x="498493" y="623670"/>
                  </a:cubicBezTo>
                  <a:cubicBezTo>
                    <a:pt x="486796" y="649404"/>
                    <a:pt x="479778" y="670458"/>
                    <a:pt x="468081" y="691513"/>
                  </a:cubicBezTo>
                  <a:cubicBezTo>
                    <a:pt x="456384" y="721925"/>
                    <a:pt x="430650" y="719586"/>
                    <a:pt x="407256" y="707889"/>
                  </a:cubicBezTo>
                  <a:cubicBezTo>
                    <a:pt x="344093" y="672798"/>
                    <a:pt x="271571" y="656422"/>
                    <a:pt x="229462" y="618992"/>
                  </a:cubicBezTo>
                  <a:cubicBezTo>
                    <a:pt x="290286" y="656422"/>
                    <a:pt x="369826" y="698531"/>
                    <a:pt x="456384" y="721925"/>
                  </a:cubicBezTo>
                  <a:cubicBezTo>
                    <a:pt x="461063" y="724265"/>
                    <a:pt x="463402" y="728943"/>
                    <a:pt x="463402" y="733622"/>
                  </a:cubicBezTo>
                  <a:cubicBezTo>
                    <a:pt x="482117" y="831877"/>
                    <a:pt x="442347" y="920774"/>
                    <a:pt x="430650" y="1016690"/>
                  </a:cubicBezTo>
                  <a:cubicBezTo>
                    <a:pt x="428311" y="1044762"/>
                    <a:pt x="418953" y="1072835"/>
                    <a:pt x="411935" y="1100908"/>
                  </a:cubicBezTo>
                  <a:cubicBezTo>
                    <a:pt x="397899" y="1110266"/>
                    <a:pt x="418953" y="1135999"/>
                    <a:pt x="393220" y="1140678"/>
                  </a:cubicBezTo>
                  <a:cubicBezTo>
                    <a:pt x="346432" y="1044762"/>
                    <a:pt x="273911" y="965223"/>
                    <a:pt x="208407" y="883344"/>
                  </a:cubicBezTo>
                  <a:cubicBezTo>
                    <a:pt x="180335" y="850592"/>
                    <a:pt x="135886" y="829538"/>
                    <a:pt x="98456" y="806144"/>
                  </a:cubicBezTo>
                  <a:cubicBezTo>
                    <a:pt x="9558" y="749998"/>
                    <a:pt x="-20854" y="658761"/>
                    <a:pt x="14237" y="562846"/>
                  </a:cubicBezTo>
                  <a:cubicBezTo>
                    <a:pt x="39971" y="499682"/>
                    <a:pt x="44029" y="414085"/>
                    <a:pt x="55726" y="346242"/>
                  </a:cubicBezTo>
                  <a:cubicBezTo>
                    <a:pt x="83799" y="360278"/>
                    <a:pt x="114831" y="406106"/>
                    <a:pt x="147583" y="368676"/>
                  </a:cubicBezTo>
                  <a:cubicBezTo>
                    <a:pt x="82080" y="368676"/>
                    <a:pt x="70383" y="354639"/>
                    <a:pt x="54007" y="293815"/>
                  </a:cubicBezTo>
                  <a:cubicBezTo>
                    <a:pt x="46989" y="268082"/>
                    <a:pt x="28273" y="249286"/>
                    <a:pt x="21255" y="218954"/>
                  </a:cubicBezTo>
                  <a:cubicBezTo>
                    <a:pt x="14237" y="188622"/>
                    <a:pt x="-13836" y="144573"/>
                    <a:pt x="11898" y="111822"/>
                  </a:cubicBezTo>
                  <a:cubicBezTo>
                    <a:pt x="86759" y="109482"/>
                    <a:pt x="154601" y="151112"/>
                    <a:pt x="159280" y="254045"/>
                  </a:cubicBezTo>
                  <a:cubicBezTo>
                    <a:pt x="192032" y="235330"/>
                    <a:pt x="192032" y="204918"/>
                    <a:pt x="189692" y="174506"/>
                  </a:cubicBezTo>
                  <a:cubicBezTo>
                    <a:pt x="187353" y="141754"/>
                    <a:pt x="194371" y="120700"/>
                    <a:pt x="234141" y="127718"/>
                  </a:cubicBezTo>
                  <a:cubicBezTo>
                    <a:pt x="283268" y="137075"/>
                    <a:pt x="304323" y="106663"/>
                    <a:pt x="318359" y="66893"/>
                  </a:cubicBezTo>
                  <a:cubicBezTo>
                    <a:pt x="337074" y="6069"/>
                    <a:pt x="411935" y="-22004"/>
                    <a:pt x="461063" y="20105"/>
                  </a:cubicBezTo>
                  <a:cubicBezTo>
                    <a:pt x="514869" y="57536"/>
                    <a:pt x="587390" y="66893"/>
                    <a:pt x="648214" y="78590"/>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16" name="Freeform: Shape 25">
              <a:extLst>
                <a:ext uri="{FF2B5EF4-FFF2-40B4-BE49-F238E27FC236}">
                  <a16:creationId xmlns="" xmlns:a16="http://schemas.microsoft.com/office/drawing/2014/main" id="{29F1A927-B5A3-44B4-BA2C-FE0566AE2826}"/>
                </a:ext>
              </a:extLst>
            </p:cNvPr>
            <p:cNvSpPr/>
            <p:nvPr/>
          </p:nvSpPr>
          <p:spPr>
            <a:xfrm>
              <a:off x="8501432" y="926512"/>
              <a:ext cx="1777943" cy="1567398"/>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rgbClr val="403D3D"/>
            </a:solidFill>
            <a:ln w="23341" cap="flat">
              <a:noFill/>
              <a:prstDash val="solid"/>
              <a:miter/>
            </a:ln>
          </p:spPr>
          <p:txBody>
            <a:bodyPr rtlCol="0" anchor="ctr"/>
            <a:lstStyle/>
            <a:p>
              <a:endParaRPr lang="en-US"/>
            </a:p>
          </p:txBody>
        </p:sp>
        <p:sp>
          <p:nvSpPr>
            <p:cNvPr id="217" name="Freeform: Shape 26">
              <a:extLst>
                <a:ext uri="{FF2B5EF4-FFF2-40B4-BE49-F238E27FC236}">
                  <a16:creationId xmlns="" xmlns:a16="http://schemas.microsoft.com/office/drawing/2014/main" id="{5F363208-3B86-400C-9FA6-5E25A8C9E242}"/>
                </a:ext>
              </a:extLst>
            </p:cNvPr>
            <p:cNvSpPr/>
            <p:nvPr/>
          </p:nvSpPr>
          <p:spPr>
            <a:xfrm>
              <a:off x="10126872" y="2025953"/>
              <a:ext cx="655032" cy="561456"/>
            </a:xfrm>
            <a:custGeom>
              <a:avLst/>
              <a:gdLst>
                <a:gd name="connsiteX0" fmla="*/ 52515 w 655031"/>
                <a:gd name="connsiteY0" fmla="*/ 534570 h 561455"/>
                <a:gd name="connsiteX1" fmla="*/ 43157 w 655031"/>
                <a:gd name="connsiteY1" fmla="*/ 525213 h 561455"/>
                <a:gd name="connsiteX2" fmla="*/ 78248 w 655031"/>
                <a:gd name="connsiteY2" fmla="*/ 490122 h 561455"/>
                <a:gd name="connsiteX3" fmla="*/ 270079 w 655031"/>
                <a:gd name="connsiteY3" fmla="*/ 349758 h 561455"/>
                <a:gd name="connsiteX4" fmla="*/ 548468 w 655031"/>
                <a:gd name="connsiteY4" fmla="*/ 104121 h 561455"/>
                <a:gd name="connsiteX5" fmla="*/ 553146 w 655031"/>
                <a:gd name="connsiteY5" fmla="*/ 57333 h 561455"/>
                <a:gd name="connsiteX6" fmla="*/ 606953 w 655031"/>
                <a:gd name="connsiteY6" fmla="*/ 69030 h 561455"/>
                <a:gd name="connsiteX7" fmla="*/ 635025 w 655031"/>
                <a:gd name="connsiteY7" fmla="*/ 87745 h 561455"/>
                <a:gd name="connsiteX8" fmla="*/ 525074 w 655031"/>
                <a:gd name="connsiteY8" fmla="*/ 164945 h 561455"/>
                <a:gd name="connsiteX9" fmla="*/ 167146 w 655031"/>
                <a:gd name="connsiteY9" fmla="*/ 469067 h 561455"/>
                <a:gd name="connsiteX10" fmla="*/ 52515 w 655031"/>
                <a:gd name="connsiteY10" fmla="*/ 534570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031" h="561455">
                  <a:moveTo>
                    <a:pt x="52515" y="534570"/>
                  </a:moveTo>
                  <a:cubicBezTo>
                    <a:pt x="50176" y="532231"/>
                    <a:pt x="45497" y="527552"/>
                    <a:pt x="43157" y="525213"/>
                  </a:cubicBezTo>
                  <a:cubicBezTo>
                    <a:pt x="40818" y="499479"/>
                    <a:pt x="64212" y="497140"/>
                    <a:pt x="78248" y="490122"/>
                  </a:cubicBezTo>
                  <a:cubicBezTo>
                    <a:pt x="148430" y="452691"/>
                    <a:pt x="209255" y="398885"/>
                    <a:pt x="270079" y="349758"/>
                  </a:cubicBezTo>
                  <a:cubicBezTo>
                    <a:pt x="365994" y="270218"/>
                    <a:pt x="459570" y="188339"/>
                    <a:pt x="548468" y="104121"/>
                  </a:cubicBezTo>
                  <a:cubicBezTo>
                    <a:pt x="567183" y="85406"/>
                    <a:pt x="574201" y="73709"/>
                    <a:pt x="553146" y="57333"/>
                  </a:cubicBezTo>
                  <a:cubicBezTo>
                    <a:pt x="576540" y="40957"/>
                    <a:pt x="599934" y="31599"/>
                    <a:pt x="606953" y="69030"/>
                  </a:cubicBezTo>
                  <a:cubicBezTo>
                    <a:pt x="611631" y="87745"/>
                    <a:pt x="625668" y="83066"/>
                    <a:pt x="635025" y="87745"/>
                  </a:cubicBezTo>
                  <a:cubicBezTo>
                    <a:pt x="588237" y="101781"/>
                    <a:pt x="555486" y="132194"/>
                    <a:pt x="525074" y="164945"/>
                  </a:cubicBezTo>
                  <a:cubicBezTo>
                    <a:pt x="417461" y="279576"/>
                    <a:pt x="286455" y="366133"/>
                    <a:pt x="167146" y="469067"/>
                  </a:cubicBezTo>
                  <a:cubicBezTo>
                    <a:pt x="132055" y="499479"/>
                    <a:pt x="92285" y="515855"/>
                    <a:pt x="52515" y="534570"/>
                  </a:cubicBezTo>
                  <a:close/>
                </a:path>
              </a:pathLst>
            </a:custGeom>
            <a:solidFill>
              <a:srgbClr val="6D6A6A"/>
            </a:solidFill>
            <a:ln w="23341" cap="flat">
              <a:noFill/>
              <a:prstDash val="solid"/>
              <a:miter/>
            </a:ln>
          </p:spPr>
          <p:txBody>
            <a:bodyPr rtlCol="0" anchor="ctr"/>
            <a:lstStyle/>
            <a:p>
              <a:endParaRPr lang="en-US"/>
            </a:p>
          </p:txBody>
        </p:sp>
        <p:sp>
          <p:nvSpPr>
            <p:cNvPr id="218" name="Freeform: Shape 27">
              <a:extLst>
                <a:ext uri="{FF2B5EF4-FFF2-40B4-BE49-F238E27FC236}">
                  <a16:creationId xmlns="" xmlns:a16="http://schemas.microsoft.com/office/drawing/2014/main" id="{9651982F-E2B7-42AA-BC80-093F795EDC8D}"/>
                </a:ext>
              </a:extLst>
            </p:cNvPr>
            <p:cNvSpPr/>
            <p:nvPr/>
          </p:nvSpPr>
          <p:spPr>
            <a:xfrm>
              <a:off x="8876498" y="2106020"/>
              <a:ext cx="1427033" cy="4304495"/>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rgbClr val="403D3D"/>
            </a:solidFill>
            <a:ln w="23341" cap="flat">
              <a:noFill/>
              <a:prstDash val="solid"/>
              <a:miter/>
            </a:ln>
          </p:spPr>
          <p:txBody>
            <a:bodyPr rtlCol="0" anchor="ctr"/>
            <a:lstStyle/>
            <a:p>
              <a:endParaRPr lang="en-US"/>
            </a:p>
          </p:txBody>
        </p:sp>
        <p:sp>
          <p:nvSpPr>
            <p:cNvPr id="219" name="Freeform: Shape 28">
              <a:extLst>
                <a:ext uri="{FF2B5EF4-FFF2-40B4-BE49-F238E27FC236}">
                  <a16:creationId xmlns="" xmlns:a16="http://schemas.microsoft.com/office/drawing/2014/main" id="{FAF89F98-CE64-425E-8AB1-D98C3FDAF27D}"/>
                </a:ext>
              </a:extLst>
            </p:cNvPr>
            <p:cNvSpPr/>
            <p:nvPr/>
          </p:nvSpPr>
          <p:spPr>
            <a:xfrm>
              <a:off x="9579449" y="6174010"/>
              <a:ext cx="1029336" cy="538062"/>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20" name="Freeform: Shape 29">
              <a:extLst>
                <a:ext uri="{FF2B5EF4-FFF2-40B4-BE49-F238E27FC236}">
                  <a16:creationId xmlns="" xmlns:a16="http://schemas.microsoft.com/office/drawing/2014/main" id="{DAFF24B3-F191-47D0-A483-9BB8D1F28BCE}"/>
                </a:ext>
              </a:extLst>
            </p:cNvPr>
            <p:cNvSpPr/>
            <p:nvPr/>
          </p:nvSpPr>
          <p:spPr>
            <a:xfrm>
              <a:off x="9189890" y="77155"/>
              <a:ext cx="772002" cy="65503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221" name="Freeform: Shape 30">
              <a:extLst>
                <a:ext uri="{FF2B5EF4-FFF2-40B4-BE49-F238E27FC236}">
                  <a16:creationId xmlns="" xmlns:a16="http://schemas.microsoft.com/office/drawing/2014/main" id="{A215407C-F7BE-4376-89C6-E33F9421C373}"/>
                </a:ext>
              </a:extLst>
            </p:cNvPr>
            <p:cNvSpPr/>
            <p:nvPr/>
          </p:nvSpPr>
          <p:spPr>
            <a:xfrm>
              <a:off x="9178941" y="503306"/>
              <a:ext cx="233940" cy="514668"/>
            </a:xfrm>
            <a:custGeom>
              <a:avLst/>
              <a:gdLst>
                <a:gd name="connsiteX0" fmla="*/ 57668 w 233939"/>
                <a:gd name="connsiteY0" fmla="*/ 42994 h 514667"/>
                <a:gd name="connsiteX1" fmla="*/ 67026 w 233939"/>
                <a:gd name="connsiteY1" fmla="*/ 54691 h 514667"/>
                <a:gd name="connsiteX2" fmla="*/ 116153 w 233939"/>
                <a:gd name="connsiteY2" fmla="*/ 255880 h 514667"/>
                <a:gd name="connsiteX3" fmla="*/ 155923 w 233939"/>
                <a:gd name="connsiteY3" fmla="*/ 297989 h 514667"/>
                <a:gd name="connsiteX4" fmla="*/ 191014 w 233939"/>
                <a:gd name="connsiteY4" fmla="*/ 302668 h 514667"/>
                <a:gd name="connsiteX5" fmla="*/ 160601 w 233939"/>
                <a:gd name="connsiteY5" fmla="*/ 321383 h 514667"/>
                <a:gd name="connsiteX6" fmla="*/ 116153 w 233939"/>
                <a:gd name="connsiteY6" fmla="*/ 300328 h 514667"/>
                <a:gd name="connsiteX7" fmla="*/ 102117 w 233939"/>
                <a:gd name="connsiteY7" fmla="*/ 384547 h 514667"/>
                <a:gd name="connsiteX8" fmla="*/ 76383 w 233939"/>
                <a:gd name="connsiteY8" fmla="*/ 473444 h 514667"/>
                <a:gd name="connsiteX9" fmla="*/ 67026 w 233939"/>
                <a:gd name="connsiteY9" fmla="*/ 466426 h 514667"/>
                <a:gd name="connsiteX10" fmla="*/ 99777 w 233939"/>
                <a:gd name="connsiteY10" fmla="*/ 272255 h 514667"/>
                <a:gd name="connsiteX11" fmla="*/ 81062 w 233939"/>
                <a:gd name="connsiteY11" fmla="*/ 183358 h 514667"/>
                <a:gd name="connsiteX12" fmla="*/ 57668 w 233939"/>
                <a:gd name="connsiteY12" fmla="*/ 42994 h 51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939" h="514667">
                  <a:moveTo>
                    <a:pt x="57668" y="42994"/>
                  </a:moveTo>
                  <a:cubicBezTo>
                    <a:pt x="64686" y="50013"/>
                    <a:pt x="64686" y="50013"/>
                    <a:pt x="67026" y="54691"/>
                  </a:cubicBezTo>
                  <a:cubicBezTo>
                    <a:pt x="24916" y="131892"/>
                    <a:pt x="97438" y="136570"/>
                    <a:pt x="116153" y="255880"/>
                  </a:cubicBezTo>
                  <a:cubicBezTo>
                    <a:pt x="118492" y="274595"/>
                    <a:pt x="137207" y="295649"/>
                    <a:pt x="155923" y="297989"/>
                  </a:cubicBezTo>
                  <a:cubicBezTo>
                    <a:pt x="167620" y="300328"/>
                    <a:pt x="179317" y="302668"/>
                    <a:pt x="191014" y="302668"/>
                  </a:cubicBezTo>
                  <a:cubicBezTo>
                    <a:pt x="214408" y="302668"/>
                    <a:pt x="172298" y="326062"/>
                    <a:pt x="160601" y="321383"/>
                  </a:cubicBezTo>
                  <a:cubicBezTo>
                    <a:pt x="139547" y="314365"/>
                    <a:pt x="123171" y="305007"/>
                    <a:pt x="116153" y="300328"/>
                  </a:cubicBezTo>
                  <a:cubicBezTo>
                    <a:pt x="106795" y="295649"/>
                    <a:pt x="106795" y="358813"/>
                    <a:pt x="102117" y="384547"/>
                  </a:cubicBezTo>
                  <a:cubicBezTo>
                    <a:pt x="95098" y="421977"/>
                    <a:pt x="88080" y="440692"/>
                    <a:pt x="76383" y="473444"/>
                  </a:cubicBezTo>
                  <a:cubicBezTo>
                    <a:pt x="71704" y="464086"/>
                    <a:pt x="78723" y="473444"/>
                    <a:pt x="67026" y="466426"/>
                  </a:cubicBezTo>
                  <a:cubicBezTo>
                    <a:pt x="90420" y="398583"/>
                    <a:pt x="99777" y="340098"/>
                    <a:pt x="99777" y="272255"/>
                  </a:cubicBezTo>
                  <a:cubicBezTo>
                    <a:pt x="99777" y="244183"/>
                    <a:pt x="95098" y="204413"/>
                    <a:pt x="81062" y="183358"/>
                  </a:cubicBezTo>
                  <a:cubicBezTo>
                    <a:pt x="36613" y="122534"/>
                    <a:pt x="34274" y="96801"/>
                    <a:pt x="57668" y="42994"/>
                  </a:cubicBezTo>
                  <a:close/>
                </a:path>
              </a:pathLst>
            </a:custGeom>
            <a:solidFill>
              <a:srgbClr val="9F9E9E"/>
            </a:solidFill>
            <a:ln w="23341" cap="flat">
              <a:noFill/>
              <a:prstDash val="solid"/>
              <a:miter/>
            </a:ln>
          </p:spPr>
          <p:txBody>
            <a:bodyPr rtlCol="0" anchor="ctr"/>
            <a:lstStyle/>
            <a:p>
              <a:endParaRPr lang="en-US"/>
            </a:p>
          </p:txBody>
        </p:sp>
        <p:sp>
          <p:nvSpPr>
            <p:cNvPr id="222" name="Freeform: Shape 31">
              <a:extLst>
                <a:ext uri="{FF2B5EF4-FFF2-40B4-BE49-F238E27FC236}">
                  <a16:creationId xmlns="" xmlns:a16="http://schemas.microsoft.com/office/drawing/2014/main" id="{DAB33D3B-D51B-4712-AAB5-907D4852F5B2}"/>
                </a:ext>
              </a:extLst>
            </p:cNvPr>
            <p:cNvSpPr/>
            <p:nvPr/>
          </p:nvSpPr>
          <p:spPr>
            <a:xfrm>
              <a:off x="8540922" y="2405238"/>
              <a:ext cx="467880" cy="210546"/>
            </a:xfrm>
            <a:custGeom>
              <a:avLst/>
              <a:gdLst>
                <a:gd name="connsiteX0" fmla="*/ 42994 w 467879"/>
                <a:gd name="connsiteY0" fmla="*/ 45334 h 210545"/>
                <a:gd name="connsiteX1" fmla="*/ 61710 w 467879"/>
                <a:gd name="connsiteY1" fmla="*/ 42994 h 210545"/>
                <a:gd name="connsiteX2" fmla="*/ 108498 w 467879"/>
                <a:gd name="connsiteY2" fmla="*/ 134231 h 210545"/>
                <a:gd name="connsiteX3" fmla="*/ 234825 w 467879"/>
                <a:gd name="connsiteY3" fmla="*/ 162304 h 210545"/>
                <a:gd name="connsiteX4" fmla="*/ 400922 w 467879"/>
                <a:gd name="connsiteY4" fmla="*/ 117855 h 210545"/>
                <a:gd name="connsiteX5" fmla="*/ 440692 w 467879"/>
                <a:gd name="connsiteY5" fmla="*/ 110837 h 210545"/>
                <a:gd name="connsiteX6" fmla="*/ 426656 w 467879"/>
                <a:gd name="connsiteY6" fmla="*/ 155286 h 210545"/>
                <a:gd name="connsiteX7" fmla="*/ 405601 w 467879"/>
                <a:gd name="connsiteY7" fmla="*/ 127213 h 210545"/>
                <a:gd name="connsiteX8" fmla="*/ 239504 w 467879"/>
                <a:gd name="connsiteY8" fmla="*/ 178680 h 210545"/>
                <a:gd name="connsiteX9" fmla="*/ 99140 w 467879"/>
                <a:gd name="connsiteY9" fmla="*/ 145928 h 210545"/>
                <a:gd name="connsiteX10" fmla="*/ 57031 w 467879"/>
                <a:gd name="connsiteY10" fmla="*/ 75746 h 210545"/>
                <a:gd name="connsiteX11" fmla="*/ 42994 w 467879"/>
                <a:gd name="connsiteY11" fmla="*/ 45334 h 21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879" h="210545">
                  <a:moveTo>
                    <a:pt x="42994" y="45334"/>
                  </a:moveTo>
                  <a:cubicBezTo>
                    <a:pt x="57031" y="45334"/>
                    <a:pt x="57031" y="45334"/>
                    <a:pt x="61710" y="42994"/>
                  </a:cubicBezTo>
                  <a:cubicBezTo>
                    <a:pt x="78085" y="85104"/>
                    <a:pt x="87443" y="108498"/>
                    <a:pt x="108498" y="134231"/>
                  </a:cubicBezTo>
                  <a:cubicBezTo>
                    <a:pt x="150607" y="188037"/>
                    <a:pt x="190377" y="181019"/>
                    <a:pt x="234825" y="162304"/>
                  </a:cubicBezTo>
                  <a:cubicBezTo>
                    <a:pt x="290971" y="141249"/>
                    <a:pt x="342437" y="124873"/>
                    <a:pt x="400922" y="117855"/>
                  </a:cubicBezTo>
                  <a:cubicBezTo>
                    <a:pt x="417298" y="115516"/>
                    <a:pt x="431335" y="113176"/>
                    <a:pt x="440692" y="110837"/>
                  </a:cubicBezTo>
                  <a:cubicBezTo>
                    <a:pt x="424316" y="129552"/>
                    <a:pt x="431335" y="141249"/>
                    <a:pt x="426656" y="155286"/>
                  </a:cubicBezTo>
                  <a:cubicBezTo>
                    <a:pt x="428995" y="131892"/>
                    <a:pt x="426656" y="122534"/>
                    <a:pt x="405601" y="127213"/>
                  </a:cubicBezTo>
                  <a:cubicBezTo>
                    <a:pt x="342437" y="141249"/>
                    <a:pt x="295649" y="155286"/>
                    <a:pt x="239504" y="178680"/>
                  </a:cubicBezTo>
                  <a:cubicBezTo>
                    <a:pt x="204413" y="190377"/>
                    <a:pt x="145928" y="209092"/>
                    <a:pt x="99140" y="145928"/>
                  </a:cubicBezTo>
                  <a:cubicBezTo>
                    <a:pt x="78085" y="115516"/>
                    <a:pt x="73407" y="103819"/>
                    <a:pt x="57031" y="75746"/>
                  </a:cubicBezTo>
                  <a:cubicBezTo>
                    <a:pt x="52352" y="64049"/>
                    <a:pt x="54691" y="57031"/>
                    <a:pt x="42994" y="45334"/>
                  </a:cubicBezTo>
                  <a:close/>
                </a:path>
              </a:pathLst>
            </a:custGeom>
            <a:solidFill>
              <a:srgbClr val="706E6E"/>
            </a:solidFill>
            <a:ln w="23341" cap="flat">
              <a:noFill/>
              <a:prstDash val="solid"/>
              <a:miter/>
            </a:ln>
          </p:spPr>
          <p:txBody>
            <a:bodyPr rtlCol="0" anchor="ctr"/>
            <a:lstStyle/>
            <a:p>
              <a:endParaRPr lang="en-US"/>
            </a:p>
          </p:txBody>
        </p:sp>
        <p:sp>
          <p:nvSpPr>
            <p:cNvPr id="223" name="Freeform: Shape 32">
              <a:extLst>
                <a:ext uri="{FF2B5EF4-FFF2-40B4-BE49-F238E27FC236}">
                  <a16:creationId xmlns="" xmlns:a16="http://schemas.microsoft.com/office/drawing/2014/main" id="{65537CDD-FA06-4528-B4DE-00B04DF9D650}"/>
                </a:ext>
              </a:extLst>
            </p:cNvPr>
            <p:cNvSpPr/>
            <p:nvPr/>
          </p:nvSpPr>
          <p:spPr>
            <a:xfrm>
              <a:off x="9047229" y="6295659"/>
              <a:ext cx="491274" cy="584850"/>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224" name="Freeform: Shape 33">
              <a:extLst>
                <a:ext uri="{FF2B5EF4-FFF2-40B4-BE49-F238E27FC236}">
                  <a16:creationId xmlns="" xmlns:a16="http://schemas.microsoft.com/office/drawing/2014/main" id="{97BDCB65-A00F-4A47-B5D5-1A05C047551D}"/>
                </a:ext>
              </a:extLst>
            </p:cNvPr>
            <p:cNvSpPr/>
            <p:nvPr/>
          </p:nvSpPr>
          <p:spPr>
            <a:xfrm>
              <a:off x="8559637" y="1946560"/>
              <a:ext cx="1660973" cy="655032"/>
            </a:xfrm>
            <a:custGeom>
              <a:avLst/>
              <a:gdLst>
                <a:gd name="connsiteX0" fmla="*/ 421977 w 1660973"/>
                <a:gd name="connsiteY0" fmla="*/ 569515 h 655031"/>
                <a:gd name="connsiteX1" fmla="*/ 216110 w 1660973"/>
                <a:gd name="connsiteY1" fmla="*/ 620982 h 655031"/>
                <a:gd name="connsiteX2" fmla="*/ 106158 w 1660973"/>
                <a:gd name="connsiteY2" fmla="*/ 611624 h 655031"/>
                <a:gd name="connsiteX3" fmla="*/ 42994 w 1660973"/>
                <a:gd name="connsiteY3" fmla="*/ 501672 h 655031"/>
                <a:gd name="connsiteX4" fmla="*/ 166983 w 1660973"/>
                <a:gd name="connsiteY4" fmla="*/ 370666 h 655031"/>
                <a:gd name="connsiteX5" fmla="*/ 503856 w 1660973"/>
                <a:gd name="connsiteY5" fmla="*/ 267732 h 655031"/>
                <a:gd name="connsiteX6" fmla="*/ 716741 w 1660973"/>
                <a:gd name="connsiteY6" fmla="*/ 232641 h 655031"/>
                <a:gd name="connsiteX7" fmla="*/ 969396 w 1660973"/>
                <a:gd name="connsiteY7" fmla="*/ 171817 h 655031"/>
                <a:gd name="connsiteX8" fmla="*/ 1203336 w 1660973"/>
                <a:gd name="connsiteY8" fmla="*/ 61865 h 655031"/>
                <a:gd name="connsiteX9" fmla="*/ 1626768 w 1660973"/>
                <a:gd name="connsiteY9" fmla="*/ 82920 h 655031"/>
                <a:gd name="connsiteX10" fmla="*/ 1640804 w 1660973"/>
                <a:gd name="connsiteY10" fmla="*/ 94617 h 655031"/>
                <a:gd name="connsiteX11" fmla="*/ 1624428 w 1660973"/>
                <a:gd name="connsiteY11" fmla="*/ 110993 h 655031"/>
                <a:gd name="connsiteX12" fmla="*/ 1551907 w 1660973"/>
                <a:gd name="connsiteY12" fmla="*/ 118011 h 655031"/>
                <a:gd name="connsiteX13" fmla="*/ 1467688 w 1660973"/>
                <a:gd name="connsiteY13" fmla="*/ 103975 h 655031"/>
                <a:gd name="connsiteX14" fmla="*/ 1369434 w 1660973"/>
                <a:gd name="connsiteY14" fmla="*/ 99296 h 655031"/>
                <a:gd name="connsiteX15" fmla="*/ 1467688 w 1660973"/>
                <a:gd name="connsiteY15" fmla="*/ 122690 h 655031"/>
                <a:gd name="connsiteX16" fmla="*/ 1416222 w 1660973"/>
                <a:gd name="connsiteY16" fmla="*/ 155441 h 655031"/>
                <a:gd name="connsiteX17" fmla="*/ 1313288 w 1660973"/>
                <a:gd name="connsiteY17" fmla="*/ 143744 h 655031"/>
                <a:gd name="connsiteX18" fmla="*/ 1271179 w 1660973"/>
                <a:gd name="connsiteY18" fmla="*/ 153102 h 655031"/>
                <a:gd name="connsiteX19" fmla="*/ 1313288 w 1660973"/>
                <a:gd name="connsiteY19" fmla="*/ 155441 h 655031"/>
                <a:gd name="connsiteX20" fmla="*/ 1383470 w 1660973"/>
                <a:gd name="connsiteY20" fmla="*/ 174157 h 655031"/>
                <a:gd name="connsiteX21" fmla="*/ 1231409 w 1660973"/>
                <a:gd name="connsiteY21" fmla="*/ 216266 h 655031"/>
                <a:gd name="connsiteX22" fmla="*/ 1037239 w 1660973"/>
                <a:gd name="connsiteY22" fmla="*/ 249017 h 655031"/>
                <a:gd name="connsiteX23" fmla="*/ 997469 w 1660973"/>
                <a:gd name="connsiteY23" fmla="*/ 277090 h 655031"/>
                <a:gd name="connsiteX24" fmla="*/ 943663 w 1660973"/>
                <a:gd name="connsiteY24" fmla="*/ 312181 h 655031"/>
                <a:gd name="connsiteX25" fmla="*/ 793941 w 1660973"/>
                <a:gd name="connsiteY25" fmla="*/ 403418 h 655031"/>
                <a:gd name="connsiteX26" fmla="*/ 421977 w 1660973"/>
                <a:gd name="connsiteY26" fmla="*/ 569515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60973" h="655031">
                  <a:moveTo>
                    <a:pt x="421977" y="569515"/>
                  </a:moveTo>
                  <a:cubicBezTo>
                    <a:pt x="412619" y="571854"/>
                    <a:pt x="295649" y="588230"/>
                    <a:pt x="216110" y="620982"/>
                  </a:cubicBezTo>
                  <a:cubicBezTo>
                    <a:pt x="174001" y="639697"/>
                    <a:pt x="136570" y="642036"/>
                    <a:pt x="106158" y="611624"/>
                  </a:cubicBezTo>
                  <a:cubicBezTo>
                    <a:pt x="75746" y="578873"/>
                    <a:pt x="59370" y="548460"/>
                    <a:pt x="42994" y="501672"/>
                  </a:cubicBezTo>
                  <a:cubicBezTo>
                    <a:pt x="120195" y="436169"/>
                    <a:pt x="106158" y="415115"/>
                    <a:pt x="166983" y="370666"/>
                  </a:cubicBezTo>
                  <a:cubicBezTo>
                    <a:pt x="368171" y="246678"/>
                    <a:pt x="452389" y="270072"/>
                    <a:pt x="503856" y="267732"/>
                  </a:cubicBezTo>
                  <a:cubicBezTo>
                    <a:pt x="562341" y="260714"/>
                    <a:pt x="630184" y="260714"/>
                    <a:pt x="716741" y="232641"/>
                  </a:cubicBezTo>
                  <a:cubicBezTo>
                    <a:pt x="831372" y="197550"/>
                    <a:pt x="887517" y="195211"/>
                    <a:pt x="969396" y="171817"/>
                  </a:cubicBezTo>
                  <a:cubicBezTo>
                    <a:pt x="1077009" y="143744"/>
                    <a:pt x="1130815" y="92278"/>
                    <a:pt x="1203336" y="61865"/>
                  </a:cubicBezTo>
                  <a:cubicBezTo>
                    <a:pt x="1367094" y="29114"/>
                    <a:pt x="1477046" y="40811"/>
                    <a:pt x="1626768" y="82920"/>
                  </a:cubicBezTo>
                  <a:cubicBezTo>
                    <a:pt x="1633786" y="85259"/>
                    <a:pt x="1640804" y="85259"/>
                    <a:pt x="1640804" y="94617"/>
                  </a:cubicBezTo>
                  <a:cubicBezTo>
                    <a:pt x="1643143" y="106314"/>
                    <a:pt x="1633786" y="108653"/>
                    <a:pt x="1624428" y="110993"/>
                  </a:cubicBezTo>
                  <a:cubicBezTo>
                    <a:pt x="1601034" y="120350"/>
                    <a:pt x="1579980" y="129708"/>
                    <a:pt x="1551907" y="118011"/>
                  </a:cubicBezTo>
                  <a:cubicBezTo>
                    <a:pt x="1526173" y="106314"/>
                    <a:pt x="1495761" y="108653"/>
                    <a:pt x="1467688" y="103975"/>
                  </a:cubicBezTo>
                  <a:cubicBezTo>
                    <a:pt x="1439616" y="92278"/>
                    <a:pt x="1402185" y="89938"/>
                    <a:pt x="1369434" y="99296"/>
                  </a:cubicBezTo>
                  <a:cubicBezTo>
                    <a:pt x="1402185" y="103975"/>
                    <a:pt x="1446634" y="108653"/>
                    <a:pt x="1467688" y="122690"/>
                  </a:cubicBezTo>
                  <a:cubicBezTo>
                    <a:pt x="1470028" y="169478"/>
                    <a:pt x="1434937" y="150763"/>
                    <a:pt x="1416222" y="155441"/>
                  </a:cubicBezTo>
                  <a:cubicBezTo>
                    <a:pt x="1385809" y="148423"/>
                    <a:pt x="1339021" y="139066"/>
                    <a:pt x="1313288" y="143744"/>
                  </a:cubicBezTo>
                  <a:cubicBezTo>
                    <a:pt x="1299252" y="148423"/>
                    <a:pt x="1278197" y="150763"/>
                    <a:pt x="1271179" y="153102"/>
                  </a:cubicBezTo>
                  <a:cubicBezTo>
                    <a:pt x="1278197" y="155441"/>
                    <a:pt x="1296912" y="157781"/>
                    <a:pt x="1313288" y="155441"/>
                  </a:cubicBezTo>
                  <a:cubicBezTo>
                    <a:pt x="1350718" y="150763"/>
                    <a:pt x="1374112" y="153102"/>
                    <a:pt x="1383470" y="174157"/>
                  </a:cubicBezTo>
                  <a:cubicBezTo>
                    <a:pt x="1334343" y="192872"/>
                    <a:pt x="1278197" y="185854"/>
                    <a:pt x="1231409" y="216266"/>
                  </a:cubicBezTo>
                  <a:cubicBezTo>
                    <a:pt x="1165906" y="227963"/>
                    <a:pt x="1102742" y="239660"/>
                    <a:pt x="1037239" y="249017"/>
                  </a:cubicBezTo>
                  <a:cubicBezTo>
                    <a:pt x="1018524" y="251357"/>
                    <a:pt x="1006827" y="260714"/>
                    <a:pt x="997469" y="277090"/>
                  </a:cubicBezTo>
                  <a:cubicBezTo>
                    <a:pt x="992790" y="284108"/>
                    <a:pt x="964718" y="298145"/>
                    <a:pt x="943663" y="312181"/>
                  </a:cubicBezTo>
                  <a:cubicBezTo>
                    <a:pt x="889857" y="344933"/>
                    <a:pt x="843069" y="373005"/>
                    <a:pt x="793941" y="403418"/>
                  </a:cubicBezTo>
                  <a:cubicBezTo>
                    <a:pt x="676972" y="478278"/>
                    <a:pt x="560002" y="534424"/>
                    <a:pt x="421977" y="569515"/>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25" name="Freeform: Shape 34">
              <a:extLst>
                <a:ext uri="{FF2B5EF4-FFF2-40B4-BE49-F238E27FC236}">
                  <a16:creationId xmlns="" xmlns:a16="http://schemas.microsoft.com/office/drawing/2014/main" id="{615F4B31-DF6B-4295-A5ED-44F49FB15102}"/>
                </a:ext>
              </a:extLst>
            </p:cNvPr>
            <p:cNvSpPr/>
            <p:nvPr/>
          </p:nvSpPr>
          <p:spPr>
            <a:xfrm>
              <a:off x="9989523" y="2036256"/>
              <a:ext cx="772002" cy="561456"/>
            </a:xfrm>
            <a:custGeom>
              <a:avLst/>
              <a:gdLst>
                <a:gd name="connsiteX0" fmla="*/ 688156 w 772001"/>
                <a:gd name="connsiteY0" fmla="*/ 44691 h 561455"/>
                <a:gd name="connsiteX1" fmla="*/ 730265 w 772001"/>
                <a:gd name="connsiteY1" fmla="*/ 54048 h 561455"/>
                <a:gd name="connsiteX2" fmla="*/ 709211 w 772001"/>
                <a:gd name="connsiteY2" fmla="*/ 89139 h 561455"/>
                <a:gd name="connsiteX3" fmla="*/ 381695 w 772001"/>
                <a:gd name="connsiteY3" fmla="*/ 376885 h 561455"/>
                <a:gd name="connsiteX4" fmla="*/ 180506 w 772001"/>
                <a:gd name="connsiteY4" fmla="*/ 514910 h 561455"/>
                <a:gd name="connsiteX5" fmla="*/ 51839 w 772001"/>
                <a:gd name="connsiteY5" fmla="*/ 437710 h 561455"/>
                <a:gd name="connsiteX6" fmla="*/ 222615 w 772001"/>
                <a:gd name="connsiteY6" fmla="*/ 210788 h 561455"/>
                <a:gd name="connsiteX7" fmla="*/ 253028 w 772001"/>
                <a:gd name="connsiteY7" fmla="*/ 199091 h 561455"/>
                <a:gd name="connsiteX8" fmla="*/ 243670 w 772001"/>
                <a:gd name="connsiteY8" fmla="*/ 178036 h 561455"/>
                <a:gd name="connsiteX9" fmla="*/ 208579 w 772001"/>
                <a:gd name="connsiteY9" fmla="*/ 140606 h 561455"/>
                <a:gd name="connsiteX10" fmla="*/ 269403 w 772001"/>
                <a:gd name="connsiteY10" fmla="*/ 135927 h 561455"/>
                <a:gd name="connsiteX11" fmla="*/ 332567 w 772001"/>
                <a:gd name="connsiteY11" fmla="*/ 161661 h 561455"/>
                <a:gd name="connsiteX12" fmla="*/ 332567 w 772001"/>
                <a:gd name="connsiteY12" fmla="*/ 114873 h 561455"/>
                <a:gd name="connsiteX13" fmla="*/ 391052 w 772001"/>
                <a:gd name="connsiteY13" fmla="*/ 114873 h 561455"/>
                <a:gd name="connsiteX14" fmla="*/ 503343 w 772001"/>
                <a:gd name="connsiteY14" fmla="*/ 112533 h 561455"/>
                <a:gd name="connsiteX15" fmla="*/ 622653 w 772001"/>
                <a:gd name="connsiteY15" fmla="*/ 86800 h 561455"/>
                <a:gd name="connsiteX16" fmla="*/ 688156 w 772001"/>
                <a:gd name="connsiteY16" fmla="*/ 44691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2001" h="561455">
                  <a:moveTo>
                    <a:pt x="688156" y="44691"/>
                  </a:moveTo>
                  <a:cubicBezTo>
                    <a:pt x="702192" y="49369"/>
                    <a:pt x="720908" y="32994"/>
                    <a:pt x="730265" y="54048"/>
                  </a:cubicBezTo>
                  <a:cubicBezTo>
                    <a:pt x="739623" y="72763"/>
                    <a:pt x="718568" y="77442"/>
                    <a:pt x="709211" y="89139"/>
                  </a:cubicBezTo>
                  <a:cubicBezTo>
                    <a:pt x="608616" y="194412"/>
                    <a:pt x="491646" y="280970"/>
                    <a:pt x="381695" y="376885"/>
                  </a:cubicBezTo>
                  <a:cubicBezTo>
                    <a:pt x="320870" y="430692"/>
                    <a:pt x="250688" y="472801"/>
                    <a:pt x="180506" y="514910"/>
                  </a:cubicBezTo>
                  <a:cubicBezTo>
                    <a:pt x="91609" y="535965"/>
                    <a:pt x="72894" y="524268"/>
                    <a:pt x="51839" y="437710"/>
                  </a:cubicBezTo>
                  <a:cubicBezTo>
                    <a:pt x="19088" y="302025"/>
                    <a:pt x="77573" y="222485"/>
                    <a:pt x="222615" y="210788"/>
                  </a:cubicBezTo>
                  <a:cubicBezTo>
                    <a:pt x="234312" y="210788"/>
                    <a:pt x="246009" y="210788"/>
                    <a:pt x="253028" y="199091"/>
                  </a:cubicBezTo>
                  <a:cubicBezTo>
                    <a:pt x="257706" y="189733"/>
                    <a:pt x="250688" y="185055"/>
                    <a:pt x="243670" y="178036"/>
                  </a:cubicBezTo>
                  <a:cubicBezTo>
                    <a:pt x="231973" y="164000"/>
                    <a:pt x="199221" y="161661"/>
                    <a:pt x="208579" y="140606"/>
                  </a:cubicBezTo>
                  <a:cubicBezTo>
                    <a:pt x="220276" y="117212"/>
                    <a:pt x="248349" y="131248"/>
                    <a:pt x="269403" y="135927"/>
                  </a:cubicBezTo>
                  <a:cubicBezTo>
                    <a:pt x="290458" y="145285"/>
                    <a:pt x="313852" y="147624"/>
                    <a:pt x="332567" y="161661"/>
                  </a:cubicBezTo>
                  <a:cubicBezTo>
                    <a:pt x="344264" y="142945"/>
                    <a:pt x="313852" y="131248"/>
                    <a:pt x="332567" y="114873"/>
                  </a:cubicBezTo>
                  <a:cubicBezTo>
                    <a:pt x="353622" y="91479"/>
                    <a:pt x="372337" y="98497"/>
                    <a:pt x="391052" y="114873"/>
                  </a:cubicBezTo>
                  <a:cubicBezTo>
                    <a:pt x="430822" y="168679"/>
                    <a:pt x="465913" y="121891"/>
                    <a:pt x="503343" y="112533"/>
                  </a:cubicBezTo>
                  <a:cubicBezTo>
                    <a:pt x="540774" y="100836"/>
                    <a:pt x="566507" y="42351"/>
                    <a:pt x="622653" y="86800"/>
                  </a:cubicBezTo>
                  <a:cubicBezTo>
                    <a:pt x="632010" y="100836"/>
                    <a:pt x="667101" y="63406"/>
                    <a:pt x="688156" y="44691"/>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26" name="Freeform: Shape 35">
              <a:extLst>
                <a:ext uri="{FF2B5EF4-FFF2-40B4-BE49-F238E27FC236}">
                  <a16:creationId xmlns="" xmlns:a16="http://schemas.microsoft.com/office/drawing/2014/main" id="{79D69C2A-CB24-4D3D-9164-8C89B33ACB00}"/>
                </a:ext>
              </a:extLst>
            </p:cNvPr>
            <p:cNvSpPr/>
            <p:nvPr/>
          </p:nvSpPr>
          <p:spPr>
            <a:xfrm>
              <a:off x="10218271" y="2115152"/>
              <a:ext cx="163758" cy="140364"/>
            </a:xfrm>
            <a:custGeom>
              <a:avLst/>
              <a:gdLst>
                <a:gd name="connsiteX0" fmla="*/ 106158 w 163757"/>
                <a:gd name="connsiteY0" fmla="*/ 42994 h 140363"/>
                <a:gd name="connsiteX1" fmla="*/ 122534 w 163757"/>
                <a:gd name="connsiteY1" fmla="*/ 96801 h 140363"/>
                <a:gd name="connsiteX2" fmla="*/ 61710 w 163757"/>
                <a:gd name="connsiteY2" fmla="*/ 71067 h 140363"/>
                <a:gd name="connsiteX3" fmla="*/ 42994 w 163757"/>
                <a:gd name="connsiteY3" fmla="*/ 57031 h 140363"/>
                <a:gd name="connsiteX4" fmla="*/ 61710 w 163757"/>
                <a:gd name="connsiteY4" fmla="*/ 59370 h 140363"/>
                <a:gd name="connsiteX5" fmla="*/ 115516 w 163757"/>
                <a:gd name="connsiteY5" fmla="*/ 89782 h 140363"/>
                <a:gd name="connsiteX6" fmla="*/ 106158 w 163757"/>
                <a:gd name="connsiteY6" fmla="*/ 42994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57" h="140363">
                  <a:moveTo>
                    <a:pt x="106158" y="42994"/>
                  </a:moveTo>
                  <a:cubicBezTo>
                    <a:pt x="110837" y="66388"/>
                    <a:pt x="143589" y="87443"/>
                    <a:pt x="122534" y="96801"/>
                  </a:cubicBezTo>
                  <a:cubicBezTo>
                    <a:pt x="96801" y="110837"/>
                    <a:pt x="92122" y="85104"/>
                    <a:pt x="61710" y="71067"/>
                  </a:cubicBezTo>
                  <a:cubicBezTo>
                    <a:pt x="54691" y="68728"/>
                    <a:pt x="47673" y="61710"/>
                    <a:pt x="42994" y="57031"/>
                  </a:cubicBezTo>
                  <a:cubicBezTo>
                    <a:pt x="47673" y="57031"/>
                    <a:pt x="59370" y="59370"/>
                    <a:pt x="61710" y="59370"/>
                  </a:cubicBezTo>
                  <a:cubicBezTo>
                    <a:pt x="71067" y="61710"/>
                    <a:pt x="94461" y="94461"/>
                    <a:pt x="115516" y="89782"/>
                  </a:cubicBezTo>
                  <a:cubicBezTo>
                    <a:pt x="129552" y="87443"/>
                    <a:pt x="89782" y="50013"/>
                    <a:pt x="106158" y="42994"/>
                  </a:cubicBezTo>
                  <a:close/>
                </a:path>
              </a:pathLst>
            </a:custGeom>
            <a:solidFill>
              <a:srgbClr val="737171"/>
            </a:solidFill>
            <a:ln w="23341" cap="flat">
              <a:noFill/>
              <a:prstDash val="solid"/>
              <a:miter/>
            </a:ln>
          </p:spPr>
          <p:txBody>
            <a:bodyPr rtlCol="0" anchor="ctr"/>
            <a:lstStyle/>
            <a:p>
              <a:endParaRPr lang="en-US"/>
            </a:p>
          </p:txBody>
        </p:sp>
        <p:sp>
          <p:nvSpPr>
            <p:cNvPr id="227" name="Freeform: Shape 36">
              <a:extLst>
                <a:ext uri="{FF2B5EF4-FFF2-40B4-BE49-F238E27FC236}">
                  <a16:creationId xmlns="" xmlns:a16="http://schemas.microsoft.com/office/drawing/2014/main" id="{AA5C7A67-979E-44F1-9A7A-BD92ABDAC408}"/>
                </a:ext>
              </a:extLst>
            </p:cNvPr>
            <p:cNvSpPr/>
            <p:nvPr/>
          </p:nvSpPr>
          <p:spPr>
            <a:xfrm>
              <a:off x="10339920" y="2109185"/>
              <a:ext cx="163758" cy="140364"/>
            </a:xfrm>
            <a:custGeom>
              <a:avLst/>
              <a:gdLst>
                <a:gd name="connsiteX0" fmla="*/ 110837 w 163757"/>
                <a:gd name="connsiteY0" fmla="*/ 46623 h 140363"/>
                <a:gd name="connsiteX1" fmla="*/ 89782 w 163757"/>
                <a:gd name="connsiteY1" fmla="*/ 72356 h 140363"/>
                <a:gd name="connsiteX2" fmla="*/ 64049 w 163757"/>
                <a:gd name="connsiteY2" fmla="*/ 72356 h 140363"/>
                <a:gd name="connsiteX3" fmla="*/ 66388 w 163757"/>
                <a:gd name="connsiteY3" fmla="*/ 48962 h 140363"/>
                <a:gd name="connsiteX4" fmla="*/ 42994 w 163757"/>
                <a:gd name="connsiteY4" fmla="*/ 51302 h 140363"/>
                <a:gd name="connsiteX5" fmla="*/ 106158 w 163757"/>
                <a:gd name="connsiteY5" fmla="*/ 74696 h 140363"/>
                <a:gd name="connsiteX6" fmla="*/ 136570 w 163757"/>
                <a:gd name="connsiteY6" fmla="*/ 48962 h 140363"/>
                <a:gd name="connsiteX7" fmla="*/ 110837 w 163757"/>
                <a:gd name="connsiteY7" fmla="*/ 4662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57" h="140363">
                  <a:moveTo>
                    <a:pt x="110837" y="46623"/>
                  </a:moveTo>
                  <a:cubicBezTo>
                    <a:pt x="108497" y="58320"/>
                    <a:pt x="96800" y="65338"/>
                    <a:pt x="89782" y="72356"/>
                  </a:cubicBezTo>
                  <a:cubicBezTo>
                    <a:pt x="80425" y="79374"/>
                    <a:pt x="68728" y="81714"/>
                    <a:pt x="64049" y="72356"/>
                  </a:cubicBezTo>
                  <a:cubicBezTo>
                    <a:pt x="54691" y="55980"/>
                    <a:pt x="61709" y="58320"/>
                    <a:pt x="66388" y="48962"/>
                  </a:cubicBezTo>
                  <a:cubicBezTo>
                    <a:pt x="52352" y="48962"/>
                    <a:pt x="59370" y="51302"/>
                    <a:pt x="42994" y="51302"/>
                  </a:cubicBezTo>
                  <a:cubicBezTo>
                    <a:pt x="64049" y="109787"/>
                    <a:pt x="59370" y="107447"/>
                    <a:pt x="106158" y="74696"/>
                  </a:cubicBezTo>
                  <a:cubicBezTo>
                    <a:pt x="120194" y="65338"/>
                    <a:pt x="124873" y="58320"/>
                    <a:pt x="136570" y="48962"/>
                  </a:cubicBezTo>
                  <a:cubicBezTo>
                    <a:pt x="122534" y="48962"/>
                    <a:pt x="122534" y="37265"/>
                    <a:pt x="110837" y="46623"/>
                  </a:cubicBezTo>
                  <a:close/>
                </a:path>
              </a:pathLst>
            </a:custGeom>
            <a:solidFill>
              <a:srgbClr val="6C6969"/>
            </a:solidFill>
            <a:ln w="23341" cap="flat">
              <a:noFill/>
              <a:prstDash val="solid"/>
              <a:miter/>
            </a:ln>
          </p:spPr>
          <p:txBody>
            <a:bodyPr rtlCol="0" anchor="ctr"/>
            <a:lstStyle/>
            <a:p>
              <a:endParaRPr lang="en-US"/>
            </a:p>
          </p:txBody>
        </p:sp>
        <p:sp>
          <p:nvSpPr>
            <p:cNvPr id="228" name="Freeform: Shape 37">
              <a:extLst>
                <a:ext uri="{FF2B5EF4-FFF2-40B4-BE49-F238E27FC236}">
                  <a16:creationId xmlns="" xmlns:a16="http://schemas.microsoft.com/office/drawing/2014/main" id="{052A0D1A-B83A-46AA-8ACB-2DCD6C345152}"/>
                </a:ext>
              </a:extLst>
            </p:cNvPr>
            <p:cNvSpPr/>
            <p:nvPr/>
          </p:nvSpPr>
          <p:spPr>
            <a:xfrm>
              <a:off x="10473266" y="2083394"/>
              <a:ext cx="140364" cy="116970"/>
            </a:xfrm>
            <a:custGeom>
              <a:avLst/>
              <a:gdLst>
                <a:gd name="connsiteX0" fmla="*/ 94461 w 140363"/>
                <a:gd name="connsiteY0" fmla="*/ 46680 h 116969"/>
                <a:gd name="connsiteX1" fmla="*/ 78085 w 140363"/>
                <a:gd name="connsiteY1" fmla="*/ 72413 h 116969"/>
                <a:gd name="connsiteX2" fmla="*/ 59370 w 140363"/>
                <a:gd name="connsiteY2" fmla="*/ 72413 h 116969"/>
                <a:gd name="connsiteX3" fmla="*/ 61710 w 140363"/>
                <a:gd name="connsiteY3" fmla="*/ 49019 h 116969"/>
                <a:gd name="connsiteX4" fmla="*/ 42994 w 140363"/>
                <a:gd name="connsiteY4" fmla="*/ 49019 h 116969"/>
                <a:gd name="connsiteX5" fmla="*/ 89782 w 140363"/>
                <a:gd name="connsiteY5" fmla="*/ 72413 h 116969"/>
                <a:gd name="connsiteX6" fmla="*/ 113176 w 140363"/>
                <a:gd name="connsiteY6" fmla="*/ 46680 h 116969"/>
                <a:gd name="connsiteX7" fmla="*/ 94461 w 140363"/>
                <a:gd name="connsiteY7" fmla="*/ 46680 h 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63" h="116969">
                  <a:moveTo>
                    <a:pt x="94461" y="46680"/>
                  </a:moveTo>
                  <a:cubicBezTo>
                    <a:pt x="92122" y="58377"/>
                    <a:pt x="85104" y="65395"/>
                    <a:pt x="78085" y="72413"/>
                  </a:cubicBezTo>
                  <a:cubicBezTo>
                    <a:pt x="71067" y="79432"/>
                    <a:pt x="64049" y="81771"/>
                    <a:pt x="59370" y="72413"/>
                  </a:cubicBezTo>
                  <a:cubicBezTo>
                    <a:pt x="52352" y="56038"/>
                    <a:pt x="57031" y="58377"/>
                    <a:pt x="61710" y="49019"/>
                  </a:cubicBezTo>
                  <a:cubicBezTo>
                    <a:pt x="50013" y="49019"/>
                    <a:pt x="54691" y="49019"/>
                    <a:pt x="42994" y="49019"/>
                  </a:cubicBezTo>
                  <a:cubicBezTo>
                    <a:pt x="59370" y="107504"/>
                    <a:pt x="54691" y="105165"/>
                    <a:pt x="89782" y="72413"/>
                  </a:cubicBezTo>
                  <a:cubicBezTo>
                    <a:pt x="99140" y="63056"/>
                    <a:pt x="103819" y="56038"/>
                    <a:pt x="113176" y="46680"/>
                  </a:cubicBezTo>
                  <a:cubicBezTo>
                    <a:pt x="103819" y="49019"/>
                    <a:pt x="103819" y="37322"/>
                    <a:pt x="94461" y="46680"/>
                  </a:cubicBezTo>
                  <a:close/>
                </a:path>
              </a:pathLst>
            </a:custGeom>
            <a:solidFill>
              <a:srgbClr val="6C6969"/>
            </a:solidFill>
            <a:ln w="23341" cap="flat">
              <a:noFill/>
              <a:prstDash val="solid"/>
              <a:miter/>
            </a:ln>
          </p:spPr>
          <p:txBody>
            <a:bodyPr rtlCol="0" anchor="ctr"/>
            <a:lstStyle/>
            <a:p>
              <a:endParaRPr lang="en-US"/>
            </a:p>
          </p:txBody>
        </p:sp>
        <p:grpSp>
          <p:nvGrpSpPr>
            <p:cNvPr id="229" name="Group 38">
              <a:extLst>
                <a:ext uri="{FF2B5EF4-FFF2-40B4-BE49-F238E27FC236}">
                  <a16:creationId xmlns="" xmlns:a16="http://schemas.microsoft.com/office/drawing/2014/main" id="{1BBB734F-F004-4631-A7A2-BB5806D95600}"/>
                </a:ext>
              </a:extLst>
            </p:cNvPr>
            <p:cNvGrpSpPr/>
            <p:nvPr/>
          </p:nvGrpSpPr>
          <p:grpSpPr>
            <a:xfrm>
              <a:off x="8963351" y="2835327"/>
              <a:ext cx="1121835" cy="315595"/>
              <a:chOff x="8963351" y="2835327"/>
              <a:chExt cx="1121835" cy="315595"/>
            </a:xfrm>
          </p:grpSpPr>
          <p:sp>
            <p:nvSpPr>
              <p:cNvPr id="241" name="Freeform: Shape 50">
                <a:extLst>
                  <a:ext uri="{FF2B5EF4-FFF2-40B4-BE49-F238E27FC236}">
                    <a16:creationId xmlns="" xmlns:a16="http://schemas.microsoft.com/office/drawing/2014/main" id="{1E6B3A95-B532-476E-8ABB-94DD48AFE19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242" name="Freeform: Shape 51">
                <a:extLst>
                  <a:ext uri="{FF2B5EF4-FFF2-40B4-BE49-F238E27FC236}">
                    <a16:creationId xmlns="" xmlns:a16="http://schemas.microsoft.com/office/drawing/2014/main" id="{20CFA93F-D4F6-4D7C-96F1-4D8AECD40AD2}"/>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243" name="Freeform: Shape 52">
                <a:extLst>
                  <a:ext uri="{FF2B5EF4-FFF2-40B4-BE49-F238E27FC236}">
                    <a16:creationId xmlns="" xmlns:a16="http://schemas.microsoft.com/office/drawing/2014/main" id="{B6AF1BC2-934C-493A-AFCD-5D2481B46874}"/>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244" name="Freeform: Shape 53">
                <a:extLst>
                  <a:ext uri="{FF2B5EF4-FFF2-40B4-BE49-F238E27FC236}">
                    <a16:creationId xmlns="" xmlns:a16="http://schemas.microsoft.com/office/drawing/2014/main" id="{8A9EDCFB-8683-4271-B062-ED8748D299D5}"/>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245" name="Freeform: Shape 54">
                <a:extLst>
                  <a:ext uri="{FF2B5EF4-FFF2-40B4-BE49-F238E27FC236}">
                    <a16:creationId xmlns="" xmlns:a16="http://schemas.microsoft.com/office/drawing/2014/main" id="{85307DD7-5E2A-4B5A-9A8D-AA096940FF6B}"/>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246" name="Freeform: Shape 55">
                <a:extLst>
                  <a:ext uri="{FF2B5EF4-FFF2-40B4-BE49-F238E27FC236}">
                    <a16:creationId xmlns="" xmlns:a16="http://schemas.microsoft.com/office/drawing/2014/main" id="{1E52E487-540C-4906-949D-E25A6DB3E49E}"/>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230" name="Freeform: Shape 39">
              <a:extLst>
                <a:ext uri="{FF2B5EF4-FFF2-40B4-BE49-F238E27FC236}">
                  <a16:creationId xmlns="" xmlns:a16="http://schemas.microsoft.com/office/drawing/2014/main" id="{F4E2C14D-21B0-49F1-AB9B-EE03EA0972E1}"/>
                </a:ext>
              </a:extLst>
            </p:cNvPr>
            <p:cNvSpPr/>
            <p:nvPr/>
          </p:nvSpPr>
          <p:spPr>
            <a:xfrm>
              <a:off x="9763854" y="2540923"/>
              <a:ext cx="116970" cy="116970"/>
            </a:xfrm>
            <a:custGeom>
              <a:avLst/>
              <a:gdLst>
                <a:gd name="connsiteX0" fmla="*/ 66963 w 116969"/>
                <a:gd name="connsiteY0" fmla="*/ 42994 h 116969"/>
                <a:gd name="connsiteX1" fmla="*/ 85678 w 116969"/>
                <a:gd name="connsiteY1" fmla="*/ 66388 h 116969"/>
                <a:gd name="connsiteX2" fmla="*/ 59945 w 116969"/>
                <a:gd name="connsiteY2" fmla="*/ 87443 h 116969"/>
                <a:gd name="connsiteX3" fmla="*/ 43569 w 116969"/>
                <a:gd name="connsiteY3" fmla="*/ 61709 h 116969"/>
                <a:gd name="connsiteX4" fmla="*/ 66963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6963" y="42994"/>
                  </a:moveTo>
                  <a:cubicBezTo>
                    <a:pt x="78660" y="45334"/>
                    <a:pt x="88017" y="54691"/>
                    <a:pt x="85678" y="66388"/>
                  </a:cubicBezTo>
                  <a:cubicBezTo>
                    <a:pt x="85678" y="80425"/>
                    <a:pt x="76320" y="92122"/>
                    <a:pt x="59945" y="87443"/>
                  </a:cubicBezTo>
                  <a:cubicBezTo>
                    <a:pt x="45908" y="85103"/>
                    <a:pt x="41229" y="73406"/>
                    <a:pt x="43569" y="61709"/>
                  </a:cubicBezTo>
                  <a:cubicBezTo>
                    <a:pt x="45908" y="50012"/>
                    <a:pt x="52926" y="42994"/>
                    <a:pt x="66963" y="42994"/>
                  </a:cubicBezTo>
                  <a:close/>
                </a:path>
              </a:pathLst>
            </a:custGeom>
            <a:solidFill>
              <a:srgbClr val="D6D6D6"/>
            </a:solidFill>
            <a:ln w="23341" cap="flat">
              <a:noFill/>
              <a:prstDash val="solid"/>
              <a:miter/>
            </a:ln>
          </p:spPr>
          <p:txBody>
            <a:bodyPr rtlCol="0" anchor="ctr"/>
            <a:lstStyle/>
            <a:p>
              <a:endParaRPr lang="en-US"/>
            </a:p>
          </p:txBody>
        </p:sp>
        <p:sp>
          <p:nvSpPr>
            <p:cNvPr id="231" name="Freeform: Shape 40">
              <a:extLst>
                <a:ext uri="{FF2B5EF4-FFF2-40B4-BE49-F238E27FC236}">
                  <a16:creationId xmlns="" xmlns:a16="http://schemas.microsoft.com/office/drawing/2014/main" id="{3B0E7F6C-5140-4DE7-B1D8-18122DBA2DB4}"/>
                </a:ext>
              </a:extLst>
            </p:cNvPr>
            <p:cNvSpPr/>
            <p:nvPr/>
          </p:nvSpPr>
          <p:spPr>
            <a:xfrm>
              <a:off x="9783143" y="2858633"/>
              <a:ext cx="116970" cy="116970"/>
            </a:xfrm>
            <a:custGeom>
              <a:avLst/>
              <a:gdLst>
                <a:gd name="connsiteX0" fmla="*/ 80425 w 116969"/>
                <a:gd name="connsiteY0" fmla="*/ 59818 h 116969"/>
                <a:gd name="connsiteX1" fmla="*/ 64049 w 116969"/>
                <a:gd name="connsiteY1" fmla="*/ 80873 h 116969"/>
                <a:gd name="connsiteX2" fmla="*/ 42994 w 116969"/>
                <a:gd name="connsiteY2" fmla="*/ 64497 h 116969"/>
                <a:gd name="connsiteX3" fmla="*/ 61710 w 116969"/>
                <a:gd name="connsiteY3" fmla="*/ 43443 h 116969"/>
                <a:gd name="connsiteX4" fmla="*/ 80425 w 116969"/>
                <a:gd name="connsiteY4" fmla="*/ 59818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80425" y="59818"/>
                  </a:moveTo>
                  <a:cubicBezTo>
                    <a:pt x="80425" y="71515"/>
                    <a:pt x="75746" y="78534"/>
                    <a:pt x="64049" y="80873"/>
                  </a:cubicBezTo>
                  <a:cubicBezTo>
                    <a:pt x="52352" y="80873"/>
                    <a:pt x="45334" y="73855"/>
                    <a:pt x="42994" y="64497"/>
                  </a:cubicBezTo>
                  <a:cubicBezTo>
                    <a:pt x="42994" y="52800"/>
                    <a:pt x="50013" y="45782"/>
                    <a:pt x="61710" y="43443"/>
                  </a:cubicBezTo>
                  <a:cubicBezTo>
                    <a:pt x="71067" y="41103"/>
                    <a:pt x="78085" y="48121"/>
                    <a:pt x="80425" y="59818"/>
                  </a:cubicBezTo>
                  <a:close/>
                </a:path>
              </a:pathLst>
            </a:custGeom>
            <a:solidFill>
              <a:srgbClr val="CFCFCF"/>
            </a:solidFill>
            <a:ln w="23341" cap="flat">
              <a:noFill/>
              <a:prstDash val="solid"/>
              <a:miter/>
            </a:ln>
          </p:spPr>
          <p:txBody>
            <a:bodyPr rtlCol="0" anchor="ctr"/>
            <a:lstStyle/>
            <a:p>
              <a:endParaRPr lang="en-US"/>
            </a:p>
          </p:txBody>
        </p:sp>
        <p:sp>
          <p:nvSpPr>
            <p:cNvPr id="232" name="Freeform: Shape 41">
              <a:extLst>
                <a:ext uri="{FF2B5EF4-FFF2-40B4-BE49-F238E27FC236}">
                  <a16:creationId xmlns="" xmlns:a16="http://schemas.microsoft.com/office/drawing/2014/main" id="{AFB02A5F-4E96-45F8-BAA6-28F78C7EA83C}"/>
                </a:ext>
              </a:extLst>
            </p:cNvPr>
            <p:cNvSpPr/>
            <p:nvPr/>
          </p:nvSpPr>
          <p:spPr>
            <a:xfrm>
              <a:off x="9700816" y="2238692"/>
              <a:ext cx="116970" cy="116970"/>
            </a:xfrm>
            <a:custGeom>
              <a:avLst/>
              <a:gdLst>
                <a:gd name="connsiteX0" fmla="*/ 59818 w 116969"/>
                <a:gd name="connsiteY0" fmla="*/ 80873 h 116969"/>
                <a:gd name="connsiteX1" fmla="*/ 43443 w 116969"/>
                <a:gd name="connsiteY1" fmla="*/ 59818 h 116969"/>
                <a:gd name="connsiteX2" fmla="*/ 64497 w 116969"/>
                <a:gd name="connsiteY2" fmla="*/ 43443 h 116969"/>
                <a:gd name="connsiteX3" fmla="*/ 78534 w 116969"/>
                <a:gd name="connsiteY3" fmla="*/ 62158 h 116969"/>
                <a:gd name="connsiteX4" fmla="*/ 59818 w 116969"/>
                <a:gd name="connsiteY4" fmla="*/ 80873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59818" y="80873"/>
                  </a:moveTo>
                  <a:cubicBezTo>
                    <a:pt x="48121" y="78534"/>
                    <a:pt x="41103" y="73855"/>
                    <a:pt x="43443" y="59818"/>
                  </a:cubicBezTo>
                  <a:cubicBezTo>
                    <a:pt x="45782" y="48121"/>
                    <a:pt x="52800" y="41103"/>
                    <a:pt x="64497" y="43443"/>
                  </a:cubicBezTo>
                  <a:cubicBezTo>
                    <a:pt x="73855" y="45782"/>
                    <a:pt x="80873" y="52800"/>
                    <a:pt x="78534" y="62158"/>
                  </a:cubicBezTo>
                  <a:cubicBezTo>
                    <a:pt x="78534" y="73855"/>
                    <a:pt x="71515" y="80873"/>
                    <a:pt x="59818" y="80873"/>
                  </a:cubicBezTo>
                  <a:close/>
                </a:path>
              </a:pathLst>
            </a:custGeom>
            <a:solidFill>
              <a:srgbClr val="D6D5D5"/>
            </a:solidFill>
            <a:ln w="23341" cap="flat">
              <a:noFill/>
              <a:prstDash val="solid"/>
              <a:miter/>
            </a:ln>
          </p:spPr>
          <p:txBody>
            <a:bodyPr rtlCol="0" anchor="ctr"/>
            <a:lstStyle/>
            <a:p>
              <a:endParaRPr lang="en-US"/>
            </a:p>
          </p:txBody>
        </p:sp>
        <p:sp>
          <p:nvSpPr>
            <p:cNvPr id="233" name="Freeform: Shape 42">
              <a:extLst>
                <a:ext uri="{FF2B5EF4-FFF2-40B4-BE49-F238E27FC236}">
                  <a16:creationId xmlns="" xmlns:a16="http://schemas.microsoft.com/office/drawing/2014/main" id="{1415E213-9C34-4625-8439-7899BC337602}"/>
                </a:ext>
              </a:extLst>
            </p:cNvPr>
            <p:cNvSpPr/>
            <p:nvPr/>
          </p:nvSpPr>
          <p:spPr>
            <a:xfrm>
              <a:off x="9371409" y="468215"/>
              <a:ext cx="561456" cy="725214"/>
            </a:xfrm>
            <a:custGeom>
              <a:avLst/>
              <a:gdLst>
                <a:gd name="connsiteX0" fmla="*/ 515553 w 561455"/>
                <a:gd name="connsiteY0" fmla="*/ 42994 h 725213"/>
                <a:gd name="connsiteX1" fmla="*/ 501517 w 561455"/>
                <a:gd name="connsiteY1" fmla="*/ 57031 h 725213"/>
                <a:gd name="connsiteX2" fmla="*/ 506195 w 561455"/>
                <a:gd name="connsiteY2" fmla="*/ 204413 h 725213"/>
                <a:gd name="connsiteX3" fmla="*/ 396244 w 561455"/>
                <a:gd name="connsiteY3" fmla="*/ 534268 h 725213"/>
                <a:gd name="connsiteX4" fmla="*/ 351795 w 561455"/>
                <a:gd name="connsiteY4" fmla="*/ 597432 h 725213"/>
                <a:gd name="connsiteX5" fmla="*/ 293310 w 561455"/>
                <a:gd name="connsiteY5" fmla="*/ 691008 h 725213"/>
                <a:gd name="connsiteX6" fmla="*/ 42994 w 561455"/>
                <a:gd name="connsiteY6" fmla="*/ 564680 h 725213"/>
                <a:gd name="connsiteX7" fmla="*/ 283952 w 561455"/>
                <a:gd name="connsiteY7" fmla="*/ 700366 h 725213"/>
                <a:gd name="connsiteX8" fmla="*/ 326062 w 561455"/>
                <a:gd name="connsiteY8" fmla="*/ 681650 h 725213"/>
                <a:gd name="connsiteX9" fmla="*/ 363492 w 561455"/>
                <a:gd name="connsiteY9" fmla="*/ 595093 h 725213"/>
                <a:gd name="connsiteX10" fmla="*/ 398583 w 561455"/>
                <a:gd name="connsiteY10" fmla="*/ 543626 h 725213"/>
                <a:gd name="connsiteX11" fmla="*/ 468765 w 561455"/>
                <a:gd name="connsiteY11" fmla="*/ 412619 h 725213"/>
                <a:gd name="connsiteX12" fmla="*/ 515553 w 561455"/>
                <a:gd name="connsiteY12" fmla="*/ 206752 h 725213"/>
                <a:gd name="connsiteX13" fmla="*/ 515553 w 561455"/>
                <a:gd name="connsiteY13" fmla="*/ 42994 h 7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455" h="725213">
                  <a:moveTo>
                    <a:pt x="515553" y="42994"/>
                  </a:moveTo>
                  <a:cubicBezTo>
                    <a:pt x="503856" y="50013"/>
                    <a:pt x="513214" y="50013"/>
                    <a:pt x="501517" y="57031"/>
                  </a:cubicBezTo>
                  <a:cubicBezTo>
                    <a:pt x="506195" y="106158"/>
                    <a:pt x="510874" y="143589"/>
                    <a:pt x="506195" y="204413"/>
                  </a:cubicBezTo>
                  <a:cubicBezTo>
                    <a:pt x="424316" y="354134"/>
                    <a:pt x="517892" y="396244"/>
                    <a:pt x="396244" y="534268"/>
                  </a:cubicBezTo>
                  <a:cubicBezTo>
                    <a:pt x="384547" y="548305"/>
                    <a:pt x="351795" y="597432"/>
                    <a:pt x="351795" y="597432"/>
                  </a:cubicBezTo>
                  <a:cubicBezTo>
                    <a:pt x="330740" y="632523"/>
                    <a:pt x="309686" y="695687"/>
                    <a:pt x="293310" y="691008"/>
                  </a:cubicBezTo>
                  <a:cubicBezTo>
                    <a:pt x="220789" y="665275"/>
                    <a:pt x="106158" y="613808"/>
                    <a:pt x="42994" y="564680"/>
                  </a:cubicBezTo>
                  <a:cubicBezTo>
                    <a:pt x="110837" y="632523"/>
                    <a:pt x="197395" y="669953"/>
                    <a:pt x="283952" y="700366"/>
                  </a:cubicBezTo>
                  <a:cubicBezTo>
                    <a:pt x="300328" y="705044"/>
                    <a:pt x="319043" y="698026"/>
                    <a:pt x="326062" y="681650"/>
                  </a:cubicBezTo>
                  <a:cubicBezTo>
                    <a:pt x="337759" y="653578"/>
                    <a:pt x="356474" y="611468"/>
                    <a:pt x="363492" y="595093"/>
                  </a:cubicBezTo>
                  <a:cubicBezTo>
                    <a:pt x="363492" y="595093"/>
                    <a:pt x="386886" y="560002"/>
                    <a:pt x="398583" y="543626"/>
                  </a:cubicBezTo>
                  <a:cubicBezTo>
                    <a:pt x="431335" y="503856"/>
                    <a:pt x="461747" y="464086"/>
                    <a:pt x="468765" y="412619"/>
                  </a:cubicBezTo>
                  <a:cubicBezTo>
                    <a:pt x="475783" y="342437"/>
                    <a:pt x="473444" y="269916"/>
                    <a:pt x="515553" y="206752"/>
                  </a:cubicBezTo>
                  <a:cubicBezTo>
                    <a:pt x="527250" y="148267"/>
                    <a:pt x="515553" y="101479"/>
                    <a:pt x="515553" y="42994"/>
                  </a:cubicBezTo>
                  <a:close/>
                </a:path>
              </a:pathLst>
            </a:custGeom>
            <a:solidFill>
              <a:srgbClr val="949393"/>
            </a:solidFill>
            <a:ln w="23341" cap="flat">
              <a:noFill/>
              <a:prstDash val="solid"/>
              <a:miter/>
            </a:ln>
          </p:spPr>
          <p:txBody>
            <a:bodyPr rtlCol="0" anchor="ctr"/>
            <a:lstStyle/>
            <a:p>
              <a:endParaRPr lang="en-US"/>
            </a:p>
          </p:txBody>
        </p:sp>
        <p:sp>
          <p:nvSpPr>
            <p:cNvPr id="234" name="Freeform: Shape 43">
              <a:extLst>
                <a:ext uri="{FF2B5EF4-FFF2-40B4-BE49-F238E27FC236}">
                  <a16:creationId xmlns="" xmlns:a16="http://schemas.microsoft.com/office/drawing/2014/main" id="{217B495B-B560-4153-8B9E-EEBED30B502F}"/>
                </a:ext>
              </a:extLst>
            </p:cNvPr>
            <p:cNvSpPr/>
            <p:nvPr/>
          </p:nvSpPr>
          <p:spPr>
            <a:xfrm>
              <a:off x="9783143" y="2049064"/>
              <a:ext cx="210546" cy="116970"/>
            </a:xfrm>
            <a:custGeom>
              <a:avLst/>
              <a:gdLst>
                <a:gd name="connsiteX0" fmla="*/ 159964 w 210545"/>
                <a:gd name="connsiteY0" fmla="*/ 73991 h 116969"/>
                <a:gd name="connsiteX1" fmla="*/ 42994 w 210545"/>
                <a:gd name="connsiteY1" fmla="*/ 55276 h 116969"/>
                <a:gd name="connsiteX2" fmla="*/ 190376 w 210545"/>
                <a:gd name="connsiteY2" fmla="*/ 55276 h 116969"/>
                <a:gd name="connsiteX3" fmla="*/ 159964 w 210545"/>
                <a:gd name="connsiteY3" fmla="*/ 73991 h 116969"/>
              </a:gdLst>
              <a:ahLst/>
              <a:cxnLst>
                <a:cxn ang="0">
                  <a:pos x="connsiteX0" y="connsiteY0"/>
                </a:cxn>
                <a:cxn ang="0">
                  <a:pos x="connsiteX1" y="connsiteY1"/>
                </a:cxn>
                <a:cxn ang="0">
                  <a:pos x="connsiteX2" y="connsiteY2"/>
                </a:cxn>
                <a:cxn ang="0">
                  <a:pos x="connsiteX3" y="connsiteY3"/>
                </a:cxn>
              </a:cxnLst>
              <a:rect l="l" t="t" r="r" b="b"/>
              <a:pathLst>
                <a:path w="210545" h="116969">
                  <a:moveTo>
                    <a:pt x="159964" y="73991"/>
                  </a:moveTo>
                  <a:cubicBezTo>
                    <a:pt x="127213" y="34222"/>
                    <a:pt x="82764" y="69313"/>
                    <a:pt x="42994" y="55276"/>
                  </a:cubicBezTo>
                  <a:cubicBezTo>
                    <a:pt x="92122" y="38900"/>
                    <a:pt x="136570" y="38900"/>
                    <a:pt x="190376" y="55276"/>
                  </a:cubicBezTo>
                  <a:cubicBezTo>
                    <a:pt x="181019" y="59955"/>
                    <a:pt x="171661" y="66973"/>
                    <a:pt x="159964" y="73991"/>
                  </a:cubicBezTo>
                  <a:close/>
                </a:path>
              </a:pathLst>
            </a:custGeom>
            <a:solidFill>
              <a:srgbClr val="AFAEAE"/>
            </a:solidFill>
            <a:ln w="23341" cap="flat">
              <a:noFill/>
              <a:prstDash val="solid"/>
              <a:miter/>
            </a:ln>
          </p:spPr>
          <p:txBody>
            <a:bodyPr rtlCol="0" anchor="ctr"/>
            <a:lstStyle/>
            <a:p>
              <a:endParaRPr lang="en-US"/>
            </a:p>
          </p:txBody>
        </p:sp>
        <p:sp>
          <p:nvSpPr>
            <p:cNvPr id="235" name="Freeform: Shape 44">
              <a:extLst>
                <a:ext uri="{FF2B5EF4-FFF2-40B4-BE49-F238E27FC236}">
                  <a16:creationId xmlns="" xmlns:a16="http://schemas.microsoft.com/office/drawing/2014/main" id="{3F230576-7F20-476B-80FF-D8807D7991AE}"/>
                </a:ext>
              </a:extLst>
            </p:cNvPr>
            <p:cNvSpPr/>
            <p:nvPr/>
          </p:nvSpPr>
          <p:spPr>
            <a:xfrm>
              <a:off x="9682264" y="2227159"/>
              <a:ext cx="163758" cy="772002"/>
            </a:xfrm>
            <a:custGeom>
              <a:avLst/>
              <a:gdLst>
                <a:gd name="connsiteX0" fmla="*/ 122818 w 163757"/>
                <a:gd name="connsiteY0" fmla="*/ 412904 h 772001"/>
                <a:gd name="connsiteX1" fmla="*/ 73691 w 163757"/>
                <a:gd name="connsiteY1" fmla="*/ 244467 h 772001"/>
                <a:gd name="connsiteX2" fmla="*/ 38600 w 163757"/>
                <a:gd name="connsiteY2" fmla="*/ 45618 h 772001"/>
                <a:gd name="connsiteX3" fmla="*/ 17545 w 163757"/>
                <a:gd name="connsiteY3" fmla="*/ 17545 h 772001"/>
                <a:gd name="connsiteX4" fmla="*/ 17545 w 163757"/>
                <a:gd name="connsiteY4" fmla="*/ 17545 h 772001"/>
                <a:gd name="connsiteX5" fmla="*/ 57315 w 163757"/>
                <a:gd name="connsiteY5" fmla="*/ 214055 h 772001"/>
                <a:gd name="connsiteX6" fmla="*/ 106443 w 163757"/>
                <a:gd name="connsiteY6" fmla="*/ 412904 h 772001"/>
                <a:gd name="connsiteX7" fmla="*/ 115800 w 163757"/>
                <a:gd name="connsiteY7" fmla="*/ 674917 h 772001"/>
                <a:gd name="connsiteX8" fmla="*/ 92406 w 163757"/>
                <a:gd name="connsiteY8" fmla="*/ 754456 h 772001"/>
                <a:gd name="connsiteX9" fmla="*/ 104103 w 163757"/>
                <a:gd name="connsiteY9" fmla="*/ 756796 h 772001"/>
                <a:gd name="connsiteX10" fmla="*/ 132176 w 163757"/>
                <a:gd name="connsiteY10" fmla="*/ 677256 h 772001"/>
                <a:gd name="connsiteX11" fmla="*/ 122818 w 163757"/>
                <a:gd name="connsiteY11" fmla="*/ 412904 h 77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757" h="772001">
                  <a:moveTo>
                    <a:pt x="122818" y="412904"/>
                  </a:moveTo>
                  <a:cubicBezTo>
                    <a:pt x="94746" y="359098"/>
                    <a:pt x="71352" y="300613"/>
                    <a:pt x="73691" y="244467"/>
                  </a:cubicBezTo>
                  <a:cubicBezTo>
                    <a:pt x="76030" y="174285"/>
                    <a:pt x="54976" y="111121"/>
                    <a:pt x="38600" y="45618"/>
                  </a:cubicBezTo>
                  <a:cubicBezTo>
                    <a:pt x="36261" y="31582"/>
                    <a:pt x="36261" y="17545"/>
                    <a:pt x="17545" y="17545"/>
                  </a:cubicBezTo>
                  <a:lnTo>
                    <a:pt x="17545" y="17545"/>
                  </a:lnTo>
                  <a:cubicBezTo>
                    <a:pt x="22224" y="85388"/>
                    <a:pt x="61994" y="146212"/>
                    <a:pt x="57315" y="214055"/>
                  </a:cubicBezTo>
                  <a:cubicBezTo>
                    <a:pt x="52636" y="284237"/>
                    <a:pt x="76030" y="349740"/>
                    <a:pt x="106443" y="412904"/>
                  </a:cubicBezTo>
                  <a:cubicBezTo>
                    <a:pt x="148552" y="497122"/>
                    <a:pt x="169606" y="583680"/>
                    <a:pt x="115800" y="674917"/>
                  </a:cubicBezTo>
                  <a:cubicBezTo>
                    <a:pt x="101764" y="698311"/>
                    <a:pt x="99424" y="728723"/>
                    <a:pt x="92406" y="754456"/>
                  </a:cubicBezTo>
                  <a:cubicBezTo>
                    <a:pt x="97085" y="754456"/>
                    <a:pt x="99424" y="756796"/>
                    <a:pt x="104103" y="756796"/>
                  </a:cubicBezTo>
                  <a:cubicBezTo>
                    <a:pt x="113461" y="731062"/>
                    <a:pt x="118140" y="700650"/>
                    <a:pt x="132176" y="677256"/>
                  </a:cubicBezTo>
                  <a:cubicBezTo>
                    <a:pt x="188322" y="586019"/>
                    <a:pt x="167267" y="499462"/>
                    <a:pt x="122818" y="412904"/>
                  </a:cubicBezTo>
                  <a:close/>
                </a:path>
              </a:pathLst>
            </a:custGeom>
            <a:solidFill>
              <a:srgbClr val="AEADAD"/>
            </a:solidFill>
            <a:ln w="9525" cap="flat">
              <a:noFill/>
              <a:prstDash val="solid"/>
              <a:miter/>
            </a:ln>
          </p:spPr>
          <p:txBody>
            <a:bodyPr rtlCol="0" anchor="ctr"/>
            <a:lstStyle/>
            <a:p>
              <a:endParaRPr lang="en-US"/>
            </a:p>
          </p:txBody>
        </p:sp>
        <p:sp>
          <p:nvSpPr>
            <p:cNvPr id="236" name="Freeform: Shape 45">
              <a:extLst>
                <a:ext uri="{FF2B5EF4-FFF2-40B4-BE49-F238E27FC236}">
                  <a16:creationId xmlns="" xmlns:a16="http://schemas.microsoft.com/office/drawing/2014/main" id="{D95D8F32-344B-4C26-A62B-F52A92531B8C}"/>
                </a:ext>
              </a:extLst>
            </p:cNvPr>
            <p:cNvSpPr/>
            <p:nvPr/>
          </p:nvSpPr>
          <p:spPr>
            <a:xfrm>
              <a:off x="9605064" y="1537036"/>
              <a:ext cx="70182" cy="538062"/>
            </a:xfrm>
            <a:custGeom>
              <a:avLst/>
              <a:gdLst>
                <a:gd name="connsiteX0" fmla="*/ 43279 w 70181"/>
                <a:gd name="connsiteY0" fmla="*/ 267861 h 538061"/>
                <a:gd name="connsiteX1" fmla="*/ 29242 w 70181"/>
                <a:gd name="connsiteY1" fmla="*/ 127497 h 538061"/>
                <a:gd name="connsiteX2" fmla="*/ 26903 w 70181"/>
                <a:gd name="connsiteY2" fmla="*/ 17545 h 538061"/>
                <a:gd name="connsiteX3" fmla="*/ 17545 w 70181"/>
                <a:gd name="connsiteY3" fmla="*/ 50297 h 538061"/>
                <a:gd name="connsiteX4" fmla="*/ 19885 w 70181"/>
                <a:gd name="connsiteY4" fmla="*/ 139194 h 538061"/>
                <a:gd name="connsiteX5" fmla="*/ 19885 w 70181"/>
                <a:gd name="connsiteY5" fmla="*/ 139194 h 538061"/>
                <a:gd name="connsiteX6" fmla="*/ 19885 w 70181"/>
                <a:gd name="connsiteY6" fmla="*/ 139194 h 538061"/>
                <a:gd name="connsiteX7" fmla="*/ 45618 w 70181"/>
                <a:gd name="connsiteY7" fmla="*/ 536892 h 538061"/>
                <a:gd name="connsiteX8" fmla="*/ 64333 w 70181"/>
                <a:gd name="connsiteY8" fmla="*/ 527535 h 538061"/>
                <a:gd name="connsiteX9" fmla="*/ 43279 w 70181"/>
                <a:gd name="connsiteY9" fmla="*/ 267861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81" h="538061">
                  <a:moveTo>
                    <a:pt x="43279" y="267861"/>
                  </a:moveTo>
                  <a:cubicBezTo>
                    <a:pt x="40939" y="228092"/>
                    <a:pt x="31582" y="171946"/>
                    <a:pt x="29242" y="127497"/>
                  </a:cubicBezTo>
                  <a:cubicBezTo>
                    <a:pt x="29242" y="87728"/>
                    <a:pt x="26903" y="57315"/>
                    <a:pt x="26903" y="17545"/>
                  </a:cubicBezTo>
                  <a:cubicBezTo>
                    <a:pt x="22224" y="33921"/>
                    <a:pt x="22224" y="29242"/>
                    <a:pt x="17545" y="50297"/>
                  </a:cubicBezTo>
                  <a:cubicBezTo>
                    <a:pt x="19885" y="78370"/>
                    <a:pt x="15206" y="106443"/>
                    <a:pt x="19885" y="139194"/>
                  </a:cubicBezTo>
                  <a:cubicBezTo>
                    <a:pt x="19885" y="139194"/>
                    <a:pt x="19885" y="139194"/>
                    <a:pt x="19885" y="139194"/>
                  </a:cubicBezTo>
                  <a:lnTo>
                    <a:pt x="19885" y="139194"/>
                  </a:lnTo>
                  <a:cubicBezTo>
                    <a:pt x="29242" y="263183"/>
                    <a:pt x="24564" y="405886"/>
                    <a:pt x="45618" y="536892"/>
                  </a:cubicBezTo>
                  <a:cubicBezTo>
                    <a:pt x="54976" y="532213"/>
                    <a:pt x="54976" y="529874"/>
                    <a:pt x="64333" y="527535"/>
                  </a:cubicBezTo>
                  <a:cubicBezTo>
                    <a:pt x="64333" y="525195"/>
                    <a:pt x="47958" y="340383"/>
                    <a:pt x="43279" y="267861"/>
                  </a:cubicBezTo>
                  <a:close/>
                </a:path>
              </a:pathLst>
            </a:custGeom>
            <a:solidFill>
              <a:srgbClr val="AEADAD"/>
            </a:solidFill>
            <a:ln w="9525" cap="flat">
              <a:noFill/>
              <a:prstDash val="solid"/>
              <a:miter/>
            </a:ln>
          </p:spPr>
          <p:txBody>
            <a:bodyPr rtlCol="0" anchor="ctr"/>
            <a:lstStyle/>
            <a:p>
              <a:endParaRPr lang="en-US"/>
            </a:p>
          </p:txBody>
        </p:sp>
        <p:sp>
          <p:nvSpPr>
            <p:cNvPr id="237" name="Freeform: Shape 46">
              <a:extLst>
                <a:ext uri="{FF2B5EF4-FFF2-40B4-BE49-F238E27FC236}">
                  <a16:creationId xmlns="" xmlns:a16="http://schemas.microsoft.com/office/drawing/2014/main" id="{AA413B7C-2A7C-409C-9D95-FB1295EC8CB1}"/>
                </a:ext>
              </a:extLst>
            </p:cNvPr>
            <p:cNvSpPr/>
            <p:nvPr/>
          </p:nvSpPr>
          <p:spPr>
            <a:xfrm>
              <a:off x="9617046" y="1644933"/>
              <a:ext cx="116970" cy="116970"/>
            </a:xfrm>
            <a:custGeom>
              <a:avLst/>
              <a:gdLst>
                <a:gd name="connsiteX0" fmla="*/ 61710 w 116969"/>
                <a:gd name="connsiteY0" fmla="*/ 42994 h 116969"/>
                <a:gd name="connsiteX1" fmla="*/ 80425 w 116969"/>
                <a:gd name="connsiteY1" fmla="*/ 61710 h 116969"/>
                <a:gd name="connsiteX2" fmla="*/ 64049 w 116969"/>
                <a:gd name="connsiteY2" fmla="*/ 80425 h 116969"/>
                <a:gd name="connsiteX3" fmla="*/ 42994 w 116969"/>
                <a:gd name="connsiteY3" fmla="*/ 64049 h 116969"/>
                <a:gd name="connsiteX4" fmla="*/ 61710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1710" y="42994"/>
                  </a:moveTo>
                  <a:cubicBezTo>
                    <a:pt x="73407" y="42994"/>
                    <a:pt x="80425" y="50013"/>
                    <a:pt x="80425" y="61710"/>
                  </a:cubicBezTo>
                  <a:cubicBezTo>
                    <a:pt x="80425" y="73407"/>
                    <a:pt x="75746" y="80425"/>
                    <a:pt x="64049" y="80425"/>
                  </a:cubicBezTo>
                  <a:cubicBezTo>
                    <a:pt x="52352" y="80425"/>
                    <a:pt x="45334" y="75746"/>
                    <a:pt x="42994" y="64049"/>
                  </a:cubicBezTo>
                  <a:cubicBezTo>
                    <a:pt x="42994" y="52352"/>
                    <a:pt x="50013" y="47673"/>
                    <a:pt x="61710" y="42994"/>
                  </a:cubicBezTo>
                  <a:close/>
                </a:path>
              </a:pathLst>
            </a:custGeom>
            <a:solidFill>
              <a:srgbClr val="CAC9C9"/>
            </a:solidFill>
            <a:ln w="23341" cap="flat">
              <a:noFill/>
              <a:prstDash val="solid"/>
              <a:miter/>
            </a:ln>
          </p:spPr>
          <p:txBody>
            <a:bodyPr rtlCol="0" anchor="ctr"/>
            <a:lstStyle/>
            <a:p>
              <a:endParaRPr lang="en-US"/>
            </a:p>
          </p:txBody>
        </p:sp>
        <p:sp>
          <p:nvSpPr>
            <p:cNvPr id="238" name="Freeform: Shape 47">
              <a:extLst>
                <a:ext uri="{FF2B5EF4-FFF2-40B4-BE49-F238E27FC236}">
                  <a16:creationId xmlns="" xmlns:a16="http://schemas.microsoft.com/office/drawing/2014/main" id="{21A17515-CE4A-4122-8F11-3BA3099F308A}"/>
                </a:ext>
              </a:extLst>
            </p:cNvPr>
            <p:cNvSpPr/>
            <p:nvPr/>
          </p:nvSpPr>
          <p:spPr>
            <a:xfrm>
              <a:off x="9881398" y="1998043"/>
              <a:ext cx="187152" cy="93576"/>
            </a:xfrm>
            <a:custGeom>
              <a:avLst/>
              <a:gdLst>
                <a:gd name="connsiteX0" fmla="*/ 143589 w 187151"/>
                <a:gd name="connsiteY0" fmla="*/ 73546 h 93575"/>
                <a:gd name="connsiteX1" fmla="*/ 42994 w 187151"/>
                <a:gd name="connsiteY1" fmla="*/ 50152 h 93575"/>
                <a:gd name="connsiteX2" fmla="*/ 143589 w 187151"/>
                <a:gd name="connsiteY2" fmla="*/ 54831 h 93575"/>
                <a:gd name="connsiteX3" fmla="*/ 143589 w 187151"/>
                <a:gd name="connsiteY3" fmla="*/ 73546 h 93575"/>
              </a:gdLst>
              <a:ahLst/>
              <a:cxnLst>
                <a:cxn ang="0">
                  <a:pos x="connsiteX0" y="connsiteY0"/>
                </a:cxn>
                <a:cxn ang="0">
                  <a:pos x="connsiteX1" y="connsiteY1"/>
                </a:cxn>
                <a:cxn ang="0">
                  <a:pos x="connsiteX2" y="connsiteY2"/>
                </a:cxn>
                <a:cxn ang="0">
                  <a:pos x="connsiteX3" y="connsiteY3"/>
                </a:cxn>
              </a:cxnLst>
              <a:rect l="l" t="t" r="r" b="b"/>
              <a:pathLst>
                <a:path w="187151" h="93575">
                  <a:moveTo>
                    <a:pt x="143589" y="73546"/>
                  </a:moveTo>
                  <a:cubicBezTo>
                    <a:pt x="117855" y="57170"/>
                    <a:pt x="87443" y="52491"/>
                    <a:pt x="42994" y="50152"/>
                  </a:cubicBezTo>
                  <a:cubicBezTo>
                    <a:pt x="87443" y="36116"/>
                    <a:pt x="115516" y="45473"/>
                    <a:pt x="143589" y="54831"/>
                  </a:cubicBezTo>
                  <a:cubicBezTo>
                    <a:pt x="145928" y="61849"/>
                    <a:pt x="143589" y="66528"/>
                    <a:pt x="143589" y="73546"/>
                  </a:cubicBezTo>
                  <a:close/>
                </a:path>
              </a:pathLst>
            </a:custGeom>
            <a:solidFill>
              <a:srgbClr val="B4B3B3"/>
            </a:solidFill>
            <a:ln w="23341" cap="flat">
              <a:noFill/>
              <a:prstDash val="solid"/>
              <a:miter/>
            </a:ln>
          </p:spPr>
          <p:txBody>
            <a:bodyPr rtlCol="0" anchor="ctr"/>
            <a:lstStyle/>
            <a:p>
              <a:endParaRPr lang="en-US"/>
            </a:p>
          </p:txBody>
        </p:sp>
        <p:sp>
          <p:nvSpPr>
            <p:cNvPr id="239" name="Freeform: Shape 48">
              <a:extLst>
                <a:ext uri="{FF2B5EF4-FFF2-40B4-BE49-F238E27FC236}">
                  <a16:creationId xmlns="" xmlns:a16="http://schemas.microsoft.com/office/drawing/2014/main" id="{EB660035-A153-4F4B-A2FE-FDE17FA1C886}"/>
                </a:ext>
              </a:extLst>
            </p:cNvPr>
            <p:cNvSpPr/>
            <p:nvPr/>
          </p:nvSpPr>
          <p:spPr>
            <a:xfrm>
              <a:off x="9241610" y="610281"/>
              <a:ext cx="116970" cy="140364"/>
            </a:xfrm>
            <a:custGeom>
              <a:avLst/>
              <a:gdLst>
                <a:gd name="connsiteX0" fmla="*/ 76878 w 116969"/>
                <a:gd name="connsiteY0" fmla="*/ 118493 h 140363"/>
                <a:gd name="connsiteX1" fmla="*/ 46466 w 116969"/>
                <a:gd name="connsiteY1" fmla="*/ 69365 h 140363"/>
                <a:gd name="connsiteX2" fmla="*/ 51145 w 116969"/>
                <a:gd name="connsiteY2" fmla="*/ 48311 h 140363"/>
                <a:gd name="connsiteX3" fmla="*/ 69860 w 116969"/>
                <a:gd name="connsiteY3" fmla="*/ 43632 h 140363"/>
                <a:gd name="connsiteX4" fmla="*/ 72199 w 116969"/>
                <a:gd name="connsiteY4" fmla="*/ 64687 h 140363"/>
                <a:gd name="connsiteX5" fmla="*/ 76878 w 116969"/>
                <a:gd name="connsiteY5" fmla="*/ 11849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69" h="140363">
                  <a:moveTo>
                    <a:pt x="76878" y="118493"/>
                  </a:moveTo>
                  <a:cubicBezTo>
                    <a:pt x="58163" y="106796"/>
                    <a:pt x="60502" y="83402"/>
                    <a:pt x="46466" y="69365"/>
                  </a:cubicBezTo>
                  <a:cubicBezTo>
                    <a:pt x="39448" y="62347"/>
                    <a:pt x="44127" y="52990"/>
                    <a:pt x="51145" y="48311"/>
                  </a:cubicBezTo>
                  <a:cubicBezTo>
                    <a:pt x="55824" y="45971"/>
                    <a:pt x="65181" y="41293"/>
                    <a:pt x="69860" y="43632"/>
                  </a:cubicBezTo>
                  <a:cubicBezTo>
                    <a:pt x="86236" y="48311"/>
                    <a:pt x="74539" y="57668"/>
                    <a:pt x="72199" y="64687"/>
                  </a:cubicBezTo>
                  <a:cubicBezTo>
                    <a:pt x="67521" y="83402"/>
                    <a:pt x="100272" y="97438"/>
                    <a:pt x="76878" y="118493"/>
                  </a:cubicBezTo>
                  <a:close/>
                </a:path>
              </a:pathLst>
            </a:custGeom>
            <a:solidFill>
              <a:srgbClr val="A4A3A3"/>
            </a:solidFill>
            <a:ln w="23341" cap="flat">
              <a:noFill/>
              <a:prstDash val="solid"/>
              <a:miter/>
            </a:ln>
          </p:spPr>
          <p:txBody>
            <a:bodyPr rtlCol="0" anchor="ctr"/>
            <a:lstStyle/>
            <a:p>
              <a:endParaRPr lang="en-US"/>
            </a:p>
          </p:txBody>
        </p:sp>
        <p:sp>
          <p:nvSpPr>
            <p:cNvPr id="240" name="Freeform: Shape 49">
              <a:extLst>
                <a:ext uri="{FF2B5EF4-FFF2-40B4-BE49-F238E27FC236}">
                  <a16:creationId xmlns="" xmlns:a16="http://schemas.microsoft.com/office/drawing/2014/main" id="{B7E2D806-B7DA-458B-8DB1-62B1C325CA99}"/>
                </a:ext>
              </a:extLst>
            </p:cNvPr>
            <p:cNvSpPr/>
            <p:nvPr/>
          </p:nvSpPr>
          <p:spPr>
            <a:xfrm>
              <a:off x="9502415" y="1027186"/>
              <a:ext cx="1684367" cy="1263276"/>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accent2"/>
            </a:solidFill>
            <a:ln w="23341" cap="flat">
              <a:noFill/>
              <a:prstDash val="solid"/>
              <a:miter/>
            </a:ln>
          </p:spPr>
          <p:txBody>
            <a:bodyPr rtlCol="0" anchor="ctr"/>
            <a:lstStyle/>
            <a:p>
              <a:endParaRPr lang="en-US"/>
            </a:p>
          </p:txBody>
        </p:sp>
      </p:grpSp>
      <p:sp>
        <p:nvSpPr>
          <p:cNvPr id="4" name="Rectángulo 3"/>
          <p:cNvSpPr/>
          <p:nvPr/>
        </p:nvSpPr>
        <p:spPr>
          <a:xfrm>
            <a:off x="5257900" y="5755709"/>
            <a:ext cx="3919663" cy="830997"/>
          </a:xfrm>
          <a:prstGeom prst="rect">
            <a:avLst/>
          </a:prstGeom>
        </p:spPr>
        <p:txBody>
          <a:bodyPr wrap="none">
            <a:spAutoFit/>
          </a:bodyPr>
          <a:lstStyle/>
          <a:p>
            <a:r>
              <a:rPr lang="es-ES" sz="4800" dirty="0" smtClean="0">
                <a:solidFill>
                  <a:schemeClr val="bg1"/>
                </a:solidFill>
              </a:rPr>
              <a:t>Computadora</a:t>
            </a:r>
            <a:endParaRPr lang="es-AR" sz="4800" dirty="0"/>
          </a:p>
        </p:txBody>
      </p:sp>
    </p:spTree>
    <p:extLst>
      <p:ext uri="{BB962C8B-B14F-4D97-AF65-F5344CB8AC3E}">
        <p14:creationId xmlns="" xmlns:p14="http://schemas.microsoft.com/office/powerpoint/2010/main" val="3299582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Rounded Corners 1">
            <a:extLst>
              <a:ext uri="{FF2B5EF4-FFF2-40B4-BE49-F238E27FC236}">
                <a16:creationId xmlns="" xmlns:a16="http://schemas.microsoft.com/office/drawing/2014/main" id="{CD3A0760-0942-435B-A7C0-D1C02DD22D41}"/>
              </a:ext>
            </a:extLst>
          </p:cNvPr>
          <p:cNvSpPr/>
          <p:nvPr/>
        </p:nvSpPr>
        <p:spPr>
          <a:xfrm>
            <a:off x="6267449" y="1300851"/>
            <a:ext cx="5748339" cy="3728349"/>
          </a:xfrm>
          <a:prstGeom prst="roundRect">
            <a:avLst>
              <a:gd name="adj" fmla="val 9028"/>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 name="Group 205">
            <a:extLst>
              <a:ext uri="{FF2B5EF4-FFF2-40B4-BE49-F238E27FC236}">
                <a16:creationId xmlns="" xmlns:a16="http://schemas.microsoft.com/office/drawing/2014/main" id="{86279B39-CF74-42DF-9AF0-4E3B8FD14A17}"/>
              </a:ext>
            </a:extLst>
          </p:cNvPr>
          <p:cNvGrpSpPr/>
          <p:nvPr/>
        </p:nvGrpSpPr>
        <p:grpSpPr>
          <a:xfrm>
            <a:off x="7021065" y="1775974"/>
            <a:ext cx="892823" cy="892823"/>
            <a:chOff x="5833678" y="585323"/>
            <a:chExt cx="790407" cy="790407"/>
          </a:xfrm>
        </p:grpSpPr>
        <p:sp>
          <p:nvSpPr>
            <p:cNvPr id="207" name="Arc 3">
              <a:extLst>
                <a:ext uri="{FF2B5EF4-FFF2-40B4-BE49-F238E27FC236}">
                  <a16:creationId xmlns="" xmlns:a16="http://schemas.microsoft.com/office/drawing/2014/main" id="{DD2B9B42-99C0-4E40-AE80-9C692D1E892D}"/>
                </a:ext>
              </a:extLst>
            </p:cNvPr>
            <p:cNvSpPr/>
            <p:nvPr/>
          </p:nvSpPr>
          <p:spPr>
            <a:xfrm>
              <a:off x="5833678" y="585323"/>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solidFill>
                  <a:schemeClr val="bg1">
                    <a:lumMod val="65000"/>
                  </a:schemeClr>
                </a:solidFill>
              </a:endParaRPr>
            </a:p>
          </p:txBody>
        </p:sp>
        <p:sp>
          <p:nvSpPr>
            <p:cNvPr id="208" name="Oval 207">
              <a:extLst>
                <a:ext uri="{FF2B5EF4-FFF2-40B4-BE49-F238E27FC236}">
                  <a16:creationId xmlns="" xmlns:a16="http://schemas.microsoft.com/office/drawing/2014/main" id="{408F43A7-3A2D-4CC8-971C-84B89E8765C1}"/>
                </a:ext>
              </a:extLst>
            </p:cNvPr>
            <p:cNvSpPr/>
            <p:nvPr/>
          </p:nvSpPr>
          <p:spPr>
            <a:xfrm>
              <a:off x="5907909" y="658049"/>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65000"/>
                  </a:schemeClr>
                </a:solidFill>
              </a:endParaRPr>
            </a:p>
          </p:txBody>
        </p:sp>
      </p:grpSp>
      <p:grpSp>
        <p:nvGrpSpPr>
          <p:cNvPr id="209" name="Group 208">
            <a:extLst>
              <a:ext uri="{FF2B5EF4-FFF2-40B4-BE49-F238E27FC236}">
                <a16:creationId xmlns="" xmlns:a16="http://schemas.microsoft.com/office/drawing/2014/main" id="{4896884C-3BC9-42CD-8405-9D283F61DCFF}"/>
              </a:ext>
            </a:extLst>
          </p:cNvPr>
          <p:cNvGrpSpPr/>
          <p:nvPr/>
        </p:nvGrpSpPr>
        <p:grpSpPr>
          <a:xfrm>
            <a:off x="7177954" y="3665869"/>
            <a:ext cx="892823" cy="892823"/>
            <a:chOff x="5833678" y="1552456"/>
            <a:chExt cx="790407" cy="790407"/>
          </a:xfrm>
        </p:grpSpPr>
        <p:sp>
          <p:nvSpPr>
            <p:cNvPr id="210" name="Arc 3">
              <a:extLst>
                <a:ext uri="{FF2B5EF4-FFF2-40B4-BE49-F238E27FC236}">
                  <a16:creationId xmlns="" xmlns:a16="http://schemas.microsoft.com/office/drawing/2014/main" id="{B2A7BCA9-D43C-4ABA-AAA8-648712382E22}"/>
                </a:ext>
              </a:extLst>
            </p:cNvPr>
            <p:cNvSpPr/>
            <p:nvPr/>
          </p:nvSpPr>
          <p:spPr>
            <a:xfrm>
              <a:off x="5833678" y="1552456"/>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solidFill>
                  <a:schemeClr val="bg1">
                    <a:lumMod val="65000"/>
                  </a:schemeClr>
                </a:solidFill>
              </a:endParaRPr>
            </a:p>
          </p:txBody>
        </p:sp>
        <p:sp>
          <p:nvSpPr>
            <p:cNvPr id="211" name="Oval 210">
              <a:extLst>
                <a:ext uri="{FF2B5EF4-FFF2-40B4-BE49-F238E27FC236}">
                  <a16:creationId xmlns="" xmlns:a16="http://schemas.microsoft.com/office/drawing/2014/main" id="{B1616714-CE00-4C94-AF31-F24A01D0DD3C}"/>
                </a:ext>
              </a:extLst>
            </p:cNvPr>
            <p:cNvSpPr/>
            <p:nvPr/>
          </p:nvSpPr>
          <p:spPr>
            <a:xfrm>
              <a:off x="5907909" y="1625182"/>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65000"/>
                  </a:schemeClr>
                </a:solidFill>
              </a:endParaRPr>
            </a:p>
          </p:txBody>
        </p:sp>
      </p:grpSp>
      <p:sp>
        <p:nvSpPr>
          <p:cNvPr id="194" name="TextBox 193">
            <a:extLst>
              <a:ext uri="{FF2B5EF4-FFF2-40B4-BE49-F238E27FC236}">
                <a16:creationId xmlns="" xmlns:a16="http://schemas.microsoft.com/office/drawing/2014/main" id="{04384981-AA2F-4B6E-88E7-270911F064CC}"/>
              </a:ext>
            </a:extLst>
          </p:cNvPr>
          <p:cNvSpPr txBox="1"/>
          <p:nvPr/>
        </p:nvSpPr>
        <p:spPr>
          <a:xfrm>
            <a:off x="7145363" y="1998141"/>
            <a:ext cx="644228" cy="461665"/>
          </a:xfrm>
          <a:prstGeom prst="rect">
            <a:avLst/>
          </a:prstGeom>
          <a:noFill/>
        </p:spPr>
        <p:txBody>
          <a:bodyPr wrap="square" rtlCol="0">
            <a:spAutoFit/>
          </a:bodyPr>
          <a:lstStyle/>
          <a:p>
            <a:pPr algn="ctr"/>
            <a:r>
              <a:rPr lang="en-US" altLang="ko-KR" sz="2400" b="1">
                <a:solidFill>
                  <a:schemeClr val="bg1">
                    <a:lumMod val="65000"/>
                  </a:schemeClr>
                </a:solidFill>
                <a:cs typeface="Arial" pitchFamily="34" charset="0"/>
              </a:rPr>
              <a:t>01</a:t>
            </a:r>
            <a:endParaRPr lang="ko-KR" altLang="en-US" sz="2400" b="1">
              <a:solidFill>
                <a:schemeClr val="bg1">
                  <a:lumMod val="65000"/>
                </a:schemeClr>
              </a:solidFill>
              <a:cs typeface="Arial" pitchFamily="34" charset="0"/>
            </a:endParaRPr>
          </a:p>
        </p:txBody>
      </p:sp>
      <p:sp>
        <p:nvSpPr>
          <p:cNvPr id="200" name="TextBox 199">
            <a:extLst>
              <a:ext uri="{FF2B5EF4-FFF2-40B4-BE49-F238E27FC236}">
                <a16:creationId xmlns="" xmlns:a16="http://schemas.microsoft.com/office/drawing/2014/main" id="{D847C488-54E3-4BD3-82C4-E014949F2B5F}"/>
              </a:ext>
            </a:extLst>
          </p:cNvPr>
          <p:cNvSpPr txBox="1"/>
          <p:nvPr/>
        </p:nvSpPr>
        <p:spPr>
          <a:xfrm>
            <a:off x="7302252" y="3881449"/>
            <a:ext cx="644228" cy="461665"/>
          </a:xfrm>
          <a:prstGeom prst="rect">
            <a:avLst/>
          </a:prstGeom>
          <a:noFill/>
        </p:spPr>
        <p:txBody>
          <a:bodyPr wrap="square" rtlCol="0">
            <a:spAutoFit/>
          </a:bodyPr>
          <a:lstStyle/>
          <a:p>
            <a:pPr algn="ctr"/>
            <a:r>
              <a:rPr lang="en-US" altLang="ko-KR" sz="2400" b="1" dirty="0" smtClean="0">
                <a:solidFill>
                  <a:schemeClr val="bg1">
                    <a:lumMod val="65000"/>
                  </a:schemeClr>
                </a:solidFill>
                <a:cs typeface="Arial" pitchFamily="34" charset="0"/>
              </a:rPr>
              <a:t>02</a:t>
            </a:r>
            <a:endParaRPr lang="ko-KR" altLang="en-US" sz="2400" b="1" dirty="0">
              <a:solidFill>
                <a:schemeClr val="bg1">
                  <a:lumMod val="65000"/>
                </a:schemeClr>
              </a:solidFill>
              <a:cs typeface="Arial" pitchFamily="34" charset="0"/>
            </a:endParaRPr>
          </a:p>
        </p:txBody>
      </p:sp>
      <mc:AlternateContent xmlns:mc="http://schemas.openxmlformats.org/markup-compatibility/2006">
        <mc:Choice xmlns:pslz="http://schemas.microsoft.com/office/powerpoint/2016/slidezoom" xmlns="" Requires="pslz">
          <p:graphicFrame>
            <p:nvGraphicFramePr>
              <p:cNvPr id="48" name="Slide Zoom 47">
                <a:extLst>
                  <a:ext uri="{FF2B5EF4-FFF2-40B4-BE49-F238E27FC236}">
                    <a16:creationId xmlns:a16="http://schemas.microsoft.com/office/drawing/2014/main" id="{AD9FCD2E-6E47-4ECC-835C-04F295CFF65C}"/>
                  </a:ext>
                </a:extLst>
              </p:cNvPr>
              <p:cNvGraphicFramePr>
                <a:graphicFrameLocks noChangeAspect="1"/>
              </p:cNvGraphicFramePr>
              <p:nvPr>
                <p:extLst>
                  <p:ext uri="{D42A27DB-BD31-4B8C-83A1-F6EECF244321}">
                    <p14:modId xmlns:p14="http://schemas.microsoft.com/office/powerpoint/2010/main" val="619591718"/>
                  </p:ext>
                </p:extLst>
              </p:nvPr>
            </p:nvGraphicFramePr>
            <p:xfrm>
              <a:off x="-4240170" y="1683727"/>
              <a:ext cx="3048000" cy="1714500"/>
            </p:xfrm>
            <a:graphic>
              <a:graphicData uri="http://schemas.microsoft.com/office/powerpoint/2016/slidezoom">
                <pslz:sldZm>
                  <pslz:sldZmObj sldId="300" cId="689816630">
                    <pslz:zmPr id="{EF3826FD-9329-4A7C-BB57-250B2796A7F2}"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48" name="Slide Zoom 47">
                <a:hlinkClick r:id="" action="ppaction://noaction"/>
                <a:extLst>
                  <a:ext uri="{FF2B5EF4-FFF2-40B4-BE49-F238E27FC236}">
                    <a16:creationId xmlns="" xmlns:a16="http://schemas.microsoft.com/office/drawing/2014/main" id="{AD9FCD2E-6E47-4ECC-835C-04F295CFF65C}"/>
                  </a:ext>
                </a:extLst>
              </p:cNvPr>
              <p:cNvPicPr>
                <a:picLocks noGrp="1" noRot="1" noChangeAspect="1" noMove="1" noResize="1" noEditPoints="1" noAdjustHandles="1" noChangeArrowheads="1" noChangeShapeType="1"/>
              </p:cNvPicPr>
              <p:nvPr/>
            </p:nvPicPr>
            <p:blipFill>
              <a:blip r:embed="rId3"/>
              <a:stretch>
                <a:fillRect/>
              </a:stretch>
            </p:blipFill>
            <p:spPr>
              <a:xfrm>
                <a:off x="-4240170" y="1683727"/>
                <a:ext cx="3048000" cy="1714500"/>
              </a:xfrm>
              <a:prstGeom prst="rect">
                <a:avLst/>
              </a:prstGeom>
              <a:ln w="3175">
                <a:solidFill>
                  <a:prstClr val="ltGray"/>
                </a:solidFill>
              </a:ln>
            </p:spPr>
          </p:pic>
        </mc:Fallback>
      </mc:AlternateContent>
      <p:sp>
        <p:nvSpPr>
          <p:cNvPr id="212" name="Footer Placeholder 4"/>
          <p:cNvSpPr txBox="1">
            <a:spLocks/>
          </p:cNvSpPr>
          <p:nvPr/>
        </p:nvSpPr>
        <p:spPr>
          <a:xfrm>
            <a:off x="335360" y="6525344"/>
            <a:ext cx="5029200" cy="22860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mtClean="0">
                <a:solidFill>
                  <a:schemeClr val="bg1"/>
                </a:solidFill>
              </a:rPr>
              <a:t>ISFT n151 – Algoritmos y Estructuras de Datos</a:t>
            </a:r>
            <a:endParaRPr lang="es-ES">
              <a:solidFill>
                <a:schemeClr val="bg1"/>
              </a:solidFill>
            </a:endParaRPr>
          </a:p>
        </p:txBody>
      </p:sp>
      <p:grpSp>
        <p:nvGrpSpPr>
          <p:cNvPr id="204" name="Group 21">
            <a:extLst>
              <a:ext uri="{FF2B5EF4-FFF2-40B4-BE49-F238E27FC236}">
                <a16:creationId xmlns="" xmlns:a16="http://schemas.microsoft.com/office/drawing/2014/main" id="{D08CDC47-4F80-49AA-B0A9-28F6155566C2}"/>
              </a:ext>
            </a:extLst>
          </p:cNvPr>
          <p:cNvGrpSpPr/>
          <p:nvPr/>
        </p:nvGrpSpPr>
        <p:grpSpPr>
          <a:xfrm>
            <a:off x="3599977" y="634398"/>
            <a:ext cx="2203027" cy="5527657"/>
            <a:chOff x="8501432" y="77155"/>
            <a:chExt cx="2685350" cy="6803354"/>
          </a:xfrm>
        </p:grpSpPr>
        <p:sp>
          <p:nvSpPr>
            <p:cNvPr id="213" name="Freeform: Shape 22">
              <a:extLst>
                <a:ext uri="{FF2B5EF4-FFF2-40B4-BE49-F238E27FC236}">
                  <a16:creationId xmlns="" xmlns:a16="http://schemas.microsoft.com/office/drawing/2014/main" id="{D550C564-A9FF-476D-80FC-D2D1118051A7}"/>
                </a:ext>
              </a:extLst>
            </p:cNvPr>
            <p:cNvSpPr/>
            <p:nvPr/>
          </p:nvSpPr>
          <p:spPr>
            <a:xfrm>
              <a:off x="9594444" y="6200794"/>
              <a:ext cx="1005942" cy="467880"/>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14" name="Freeform: Shape 23">
              <a:extLst>
                <a:ext uri="{FF2B5EF4-FFF2-40B4-BE49-F238E27FC236}">
                  <a16:creationId xmlns="" xmlns:a16="http://schemas.microsoft.com/office/drawing/2014/main" id="{D6F1C5CF-2B72-4AF9-9F9D-047672EE0370}"/>
                </a:ext>
              </a:extLst>
            </p:cNvPr>
            <p:cNvSpPr/>
            <p:nvPr/>
          </p:nvSpPr>
          <p:spPr>
            <a:xfrm>
              <a:off x="9061971" y="6285779"/>
              <a:ext cx="444486" cy="584850"/>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15" name="Freeform: Shape 24">
              <a:extLst>
                <a:ext uri="{FF2B5EF4-FFF2-40B4-BE49-F238E27FC236}">
                  <a16:creationId xmlns="" xmlns:a16="http://schemas.microsoft.com/office/drawing/2014/main" id="{18FD5DE7-74E0-4E0B-B421-346BF92FD415}"/>
                </a:ext>
              </a:extLst>
            </p:cNvPr>
            <p:cNvSpPr/>
            <p:nvPr/>
          </p:nvSpPr>
          <p:spPr>
            <a:xfrm>
              <a:off x="9229390" y="444935"/>
              <a:ext cx="652894" cy="1140679"/>
            </a:xfrm>
            <a:custGeom>
              <a:avLst/>
              <a:gdLst>
                <a:gd name="connsiteX0" fmla="*/ 693217 w 725213"/>
                <a:gd name="connsiteY0" fmla="*/ 121584 h 1216487"/>
                <a:gd name="connsiteX1" fmla="*/ 697896 w 725213"/>
                <a:gd name="connsiteY1" fmla="*/ 166033 h 1216487"/>
                <a:gd name="connsiteX2" fmla="*/ 697896 w 725213"/>
                <a:gd name="connsiteY2" fmla="*/ 273645 h 1216487"/>
                <a:gd name="connsiteX3" fmla="*/ 655787 w 725213"/>
                <a:gd name="connsiteY3" fmla="*/ 456118 h 1216487"/>
                <a:gd name="connsiteX4" fmla="*/ 599641 w 725213"/>
                <a:gd name="connsiteY4" fmla="*/ 589464 h 1216487"/>
                <a:gd name="connsiteX5" fmla="*/ 543496 w 725213"/>
                <a:gd name="connsiteY5" fmla="*/ 666664 h 1216487"/>
                <a:gd name="connsiteX6" fmla="*/ 513084 w 725213"/>
                <a:gd name="connsiteY6" fmla="*/ 734507 h 1216487"/>
                <a:gd name="connsiteX7" fmla="*/ 452259 w 725213"/>
                <a:gd name="connsiteY7" fmla="*/ 750883 h 1216487"/>
                <a:gd name="connsiteX8" fmla="*/ 274465 w 725213"/>
                <a:gd name="connsiteY8" fmla="*/ 661986 h 1216487"/>
                <a:gd name="connsiteX9" fmla="*/ 501387 w 725213"/>
                <a:gd name="connsiteY9" fmla="*/ 764919 h 1216487"/>
                <a:gd name="connsiteX10" fmla="*/ 508405 w 725213"/>
                <a:gd name="connsiteY10" fmla="*/ 776616 h 1216487"/>
                <a:gd name="connsiteX11" fmla="*/ 475653 w 725213"/>
                <a:gd name="connsiteY11" fmla="*/ 1059684 h 1216487"/>
                <a:gd name="connsiteX12" fmla="*/ 456938 w 725213"/>
                <a:gd name="connsiteY12" fmla="*/ 1143902 h 1216487"/>
                <a:gd name="connsiteX13" fmla="*/ 438223 w 725213"/>
                <a:gd name="connsiteY13" fmla="*/ 1183672 h 1216487"/>
                <a:gd name="connsiteX14" fmla="*/ 253410 w 725213"/>
                <a:gd name="connsiteY14" fmla="*/ 926338 h 1216487"/>
                <a:gd name="connsiteX15" fmla="*/ 143459 w 725213"/>
                <a:gd name="connsiteY15" fmla="*/ 849138 h 1216487"/>
                <a:gd name="connsiteX16" fmla="*/ 59240 w 725213"/>
                <a:gd name="connsiteY16" fmla="*/ 605840 h 1216487"/>
                <a:gd name="connsiteX17" fmla="*/ 103689 w 725213"/>
                <a:gd name="connsiteY17" fmla="*/ 406991 h 1216487"/>
                <a:gd name="connsiteX18" fmla="*/ 192586 w 725213"/>
                <a:gd name="connsiteY18" fmla="*/ 411670 h 1216487"/>
                <a:gd name="connsiteX19" fmla="*/ 99010 w 725213"/>
                <a:gd name="connsiteY19" fmla="*/ 336809 h 1216487"/>
                <a:gd name="connsiteX20" fmla="*/ 66258 w 725213"/>
                <a:gd name="connsiteY20" fmla="*/ 261948 h 1216487"/>
                <a:gd name="connsiteX21" fmla="*/ 56901 w 725213"/>
                <a:gd name="connsiteY21" fmla="*/ 163694 h 1216487"/>
                <a:gd name="connsiteX22" fmla="*/ 204283 w 725213"/>
                <a:gd name="connsiteY22" fmla="*/ 297039 h 1216487"/>
                <a:gd name="connsiteX23" fmla="*/ 234695 w 725213"/>
                <a:gd name="connsiteY23" fmla="*/ 217500 h 1216487"/>
                <a:gd name="connsiteX24" fmla="*/ 279144 w 725213"/>
                <a:gd name="connsiteY24" fmla="*/ 170712 h 1216487"/>
                <a:gd name="connsiteX25" fmla="*/ 363362 w 725213"/>
                <a:gd name="connsiteY25" fmla="*/ 109887 h 1216487"/>
                <a:gd name="connsiteX26" fmla="*/ 506066 w 725213"/>
                <a:gd name="connsiteY26" fmla="*/ 63099 h 1216487"/>
                <a:gd name="connsiteX27" fmla="*/ 693217 w 725213"/>
                <a:gd name="connsiteY27" fmla="*/ 121584 h 1216487"/>
                <a:gd name="connsiteX0" fmla="*/ 650223 w 654902"/>
                <a:gd name="connsiteY0" fmla="*/ 78590 h 1140678"/>
                <a:gd name="connsiteX1" fmla="*/ 654902 w 654902"/>
                <a:gd name="connsiteY1" fmla="*/ 123039 h 1140678"/>
                <a:gd name="connsiteX2" fmla="*/ 654902 w 654902"/>
                <a:gd name="connsiteY2" fmla="*/ 230651 h 1140678"/>
                <a:gd name="connsiteX3" fmla="*/ 612793 w 654902"/>
                <a:gd name="connsiteY3" fmla="*/ 413124 h 1140678"/>
                <a:gd name="connsiteX4" fmla="*/ 556647 w 654902"/>
                <a:gd name="connsiteY4" fmla="*/ 546470 h 1140678"/>
                <a:gd name="connsiteX5" fmla="*/ 500502 w 654902"/>
                <a:gd name="connsiteY5" fmla="*/ 623670 h 1140678"/>
                <a:gd name="connsiteX6" fmla="*/ 470090 w 654902"/>
                <a:gd name="connsiteY6" fmla="*/ 691513 h 1140678"/>
                <a:gd name="connsiteX7" fmla="*/ 409265 w 654902"/>
                <a:gd name="connsiteY7" fmla="*/ 707889 h 1140678"/>
                <a:gd name="connsiteX8" fmla="*/ 231471 w 654902"/>
                <a:gd name="connsiteY8" fmla="*/ 618992 h 1140678"/>
                <a:gd name="connsiteX9" fmla="*/ 458393 w 654902"/>
                <a:gd name="connsiteY9" fmla="*/ 721925 h 1140678"/>
                <a:gd name="connsiteX10" fmla="*/ 465411 w 654902"/>
                <a:gd name="connsiteY10" fmla="*/ 733622 h 1140678"/>
                <a:gd name="connsiteX11" fmla="*/ 432659 w 654902"/>
                <a:gd name="connsiteY11" fmla="*/ 1016690 h 1140678"/>
                <a:gd name="connsiteX12" fmla="*/ 413944 w 654902"/>
                <a:gd name="connsiteY12" fmla="*/ 1100908 h 1140678"/>
                <a:gd name="connsiteX13" fmla="*/ 395229 w 654902"/>
                <a:gd name="connsiteY13" fmla="*/ 1140678 h 1140678"/>
                <a:gd name="connsiteX14" fmla="*/ 210416 w 654902"/>
                <a:gd name="connsiteY14" fmla="*/ 883344 h 1140678"/>
                <a:gd name="connsiteX15" fmla="*/ 100465 w 654902"/>
                <a:gd name="connsiteY15" fmla="*/ 806144 h 1140678"/>
                <a:gd name="connsiteX16" fmla="*/ 16246 w 654902"/>
                <a:gd name="connsiteY16" fmla="*/ 562846 h 1140678"/>
                <a:gd name="connsiteX17" fmla="*/ 57735 w 654902"/>
                <a:gd name="connsiteY17" fmla="*/ 346242 h 1140678"/>
                <a:gd name="connsiteX18" fmla="*/ 149592 w 654902"/>
                <a:gd name="connsiteY18" fmla="*/ 368676 h 1140678"/>
                <a:gd name="connsiteX19" fmla="*/ 56016 w 654902"/>
                <a:gd name="connsiteY19" fmla="*/ 293815 h 1140678"/>
                <a:gd name="connsiteX20" fmla="*/ 23264 w 654902"/>
                <a:gd name="connsiteY20" fmla="*/ 218954 h 1140678"/>
                <a:gd name="connsiteX21" fmla="*/ 13907 w 654902"/>
                <a:gd name="connsiteY21" fmla="*/ 120700 h 1140678"/>
                <a:gd name="connsiteX22" fmla="*/ 161289 w 654902"/>
                <a:gd name="connsiteY22" fmla="*/ 254045 h 1140678"/>
                <a:gd name="connsiteX23" fmla="*/ 191701 w 654902"/>
                <a:gd name="connsiteY23" fmla="*/ 174506 h 1140678"/>
                <a:gd name="connsiteX24" fmla="*/ 236150 w 654902"/>
                <a:gd name="connsiteY24" fmla="*/ 127718 h 1140678"/>
                <a:gd name="connsiteX25" fmla="*/ 320368 w 654902"/>
                <a:gd name="connsiteY25" fmla="*/ 66893 h 1140678"/>
                <a:gd name="connsiteX26" fmla="*/ 463072 w 654902"/>
                <a:gd name="connsiteY26" fmla="*/ 20105 h 1140678"/>
                <a:gd name="connsiteX27" fmla="*/ 650223 w 654902"/>
                <a:gd name="connsiteY27" fmla="*/ 78590 h 1140678"/>
                <a:gd name="connsiteX0" fmla="*/ 648214 w 652893"/>
                <a:gd name="connsiteY0" fmla="*/ 78590 h 1140678"/>
                <a:gd name="connsiteX1" fmla="*/ 652893 w 652893"/>
                <a:gd name="connsiteY1" fmla="*/ 123039 h 1140678"/>
                <a:gd name="connsiteX2" fmla="*/ 652893 w 652893"/>
                <a:gd name="connsiteY2" fmla="*/ 230651 h 1140678"/>
                <a:gd name="connsiteX3" fmla="*/ 610784 w 652893"/>
                <a:gd name="connsiteY3" fmla="*/ 413124 h 1140678"/>
                <a:gd name="connsiteX4" fmla="*/ 554638 w 652893"/>
                <a:gd name="connsiteY4" fmla="*/ 546470 h 1140678"/>
                <a:gd name="connsiteX5" fmla="*/ 498493 w 652893"/>
                <a:gd name="connsiteY5" fmla="*/ 623670 h 1140678"/>
                <a:gd name="connsiteX6" fmla="*/ 468081 w 652893"/>
                <a:gd name="connsiteY6" fmla="*/ 691513 h 1140678"/>
                <a:gd name="connsiteX7" fmla="*/ 407256 w 652893"/>
                <a:gd name="connsiteY7" fmla="*/ 707889 h 1140678"/>
                <a:gd name="connsiteX8" fmla="*/ 229462 w 652893"/>
                <a:gd name="connsiteY8" fmla="*/ 618992 h 1140678"/>
                <a:gd name="connsiteX9" fmla="*/ 456384 w 652893"/>
                <a:gd name="connsiteY9" fmla="*/ 721925 h 1140678"/>
                <a:gd name="connsiteX10" fmla="*/ 463402 w 652893"/>
                <a:gd name="connsiteY10" fmla="*/ 733622 h 1140678"/>
                <a:gd name="connsiteX11" fmla="*/ 430650 w 652893"/>
                <a:gd name="connsiteY11" fmla="*/ 1016690 h 1140678"/>
                <a:gd name="connsiteX12" fmla="*/ 411935 w 652893"/>
                <a:gd name="connsiteY12" fmla="*/ 1100908 h 1140678"/>
                <a:gd name="connsiteX13" fmla="*/ 393220 w 652893"/>
                <a:gd name="connsiteY13" fmla="*/ 1140678 h 1140678"/>
                <a:gd name="connsiteX14" fmla="*/ 208407 w 652893"/>
                <a:gd name="connsiteY14" fmla="*/ 883344 h 1140678"/>
                <a:gd name="connsiteX15" fmla="*/ 98456 w 652893"/>
                <a:gd name="connsiteY15" fmla="*/ 806144 h 1140678"/>
                <a:gd name="connsiteX16" fmla="*/ 14237 w 652893"/>
                <a:gd name="connsiteY16" fmla="*/ 562846 h 1140678"/>
                <a:gd name="connsiteX17" fmla="*/ 55726 w 652893"/>
                <a:gd name="connsiteY17" fmla="*/ 346242 h 1140678"/>
                <a:gd name="connsiteX18" fmla="*/ 147583 w 652893"/>
                <a:gd name="connsiteY18" fmla="*/ 368676 h 1140678"/>
                <a:gd name="connsiteX19" fmla="*/ 54007 w 652893"/>
                <a:gd name="connsiteY19" fmla="*/ 293815 h 1140678"/>
                <a:gd name="connsiteX20" fmla="*/ 21255 w 652893"/>
                <a:gd name="connsiteY20" fmla="*/ 218954 h 1140678"/>
                <a:gd name="connsiteX21" fmla="*/ 11898 w 652893"/>
                <a:gd name="connsiteY21" fmla="*/ 111822 h 1140678"/>
                <a:gd name="connsiteX22" fmla="*/ 159280 w 652893"/>
                <a:gd name="connsiteY22" fmla="*/ 254045 h 1140678"/>
                <a:gd name="connsiteX23" fmla="*/ 189692 w 652893"/>
                <a:gd name="connsiteY23" fmla="*/ 174506 h 1140678"/>
                <a:gd name="connsiteX24" fmla="*/ 234141 w 652893"/>
                <a:gd name="connsiteY24" fmla="*/ 127718 h 1140678"/>
                <a:gd name="connsiteX25" fmla="*/ 318359 w 652893"/>
                <a:gd name="connsiteY25" fmla="*/ 66893 h 1140678"/>
                <a:gd name="connsiteX26" fmla="*/ 461063 w 652893"/>
                <a:gd name="connsiteY26" fmla="*/ 20105 h 1140678"/>
                <a:gd name="connsiteX27" fmla="*/ 648214 w 652893"/>
                <a:gd name="connsiteY27" fmla="*/ 78590 h 11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2893" h="1140678">
                  <a:moveTo>
                    <a:pt x="648214" y="78590"/>
                  </a:moveTo>
                  <a:cubicBezTo>
                    <a:pt x="650554" y="99645"/>
                    <a:pt x="652893" y="109003"/>
                    <a:pt x="652893" y="123039"/>
                  </a:cubicBezTo>
                  <a:lnTo>
                    <a:pt x="652893" y="230651"/>
                  </a:lnTo>
                  <a:cubicBezTo>
                    <a:pt x="615463" y="289136"/>
                    <a:pt x="608445" y="340603"/>
                    <a:pt x="610784" y="413124"/>
                  </a:cubicBezTo>
                  <a:cubicBezTo>
                    <a:pt x="613123" y="462252"/>
                    <a:pt x="589729" y="509040"/>
                    <a:pt x="554638" y="546470"/>
                  </a:cubicBezTo>
                  <a:cubicBezTo>
                    <a:pt x="533584" y="569864"/>
                    <a:pt x="517208" y="586240"/>
                    <a:pt x="498493" y="623670"/>
                  </a:cubicBezTo>
                  <a:cubicBezTo>
                    <a:pt x="486796" y="649404"/>
                    <a:pt x="479778" y="670458"/>
                    <a:pt x="468081" y="691513"/>
                  </a:cubicBezTo>
                  <a:cubicBezTo>
                    <a:pt x="456384" y="721925"/>
                    <a:pt x="430650" y="719586"/>
                    <a:pt x="407256" y="707889"/>
                  </a:cubicBezTo>
                  <a:cubicBezTo>
                    <a:pt x="344093" y="672798"/>
                    <a:pt x="271571" y="656422"/>
                    <a:pt x="229462" y="618992"/>
                  </a:cubicBezTo>
                  <a:cubicBezTo>
                    <a:pt x="290286" y="656422"/>
                    <a:pt x="369826" y="698531"/>
                    <a:pt x="456384" y="721925"/>
                  </a:cubicBezTo>
                  <a:cubicBezTo>
                    <a:pt x="461063" y="724265"/>
                    <a:pt x="463402" y="728943"/>
                    <a:pt x="463402" y="733622"/>
                  </a:cubicBezTo>
                  <a:cubicBezTo>
                    <a:pt x="482117" y="831877"/>
                    <a:pt x="442347" y="920774"/>
                    <a:pt x="430650" y="1016690"/>
                  </a:cubicBezTo>
                  <a:cubicBezTo>
                    <a:pt x="428311" y="1044762"/>
                    <a:pt x="418953" y="1072835"/>
                    <a:pt x="411935" y="1100908"/>
                  </a:cubicBezTo>
                  <a:cubicBezTo>
                    <a:pt x="397899" y="1110266"/>
                    <a:pt x="418953" y="1135999"/>
                    <a:pt x="393220" y="1140678"/>
                  </a:cubicBezTo>
                  <a:cubicBezTo>
                    <a:pt x="346432" y="1044762"/>
                    <a:pt x="273911" y="965223"/>
                    <a:pt x="208407" y="883344"/>
                  </a:cubicBezTo>
                  <a:cubicBezTo>
                    <a:pt x="180335" y="850592"/>
                    <a:pt x="135886" y="829538"/>
                    <a:pt x="98456" y="806144"/>
                  </a:cubicBezTo>
                  <a:cubicBezTo>
                    <a:pt x="9558" y="749998"/>
                    <a:pt x="-20854" y="658761"/>
                    <a:pt x="14237" y="562846"/>
                  </a:cubicBezTo>
                  <a:cubicBezTo>
                    <a:pt x="39971" y="499682"/>
                    <a:pt x="44029" y="414085"/>
                    <a:pt x="55726" y="346242"/>
                  </a:cubicBezTo>
                  <a:cubicBezTo>
                    <a:pt x="83799" y="360278"/>
                    <a:pt x="114831" y="406106"/>
                    <a:pt x="147583" y="368676"/>
                  </a:cubicBezTo>
                  <a:cubicBezTo>
                    <a:pt x="82080" y="368676"/>
                    <a:pt x="70383" y="354639"/>
                    <a:pt x="54007" y="293815"/>
                  </a:cubicBezTo>
                  <a:cubicBezTo>
                    <a:pt x="46989" y="268082"/>
                    <a:pt x="28273" y="249286"/>
                    <a:pt x="21255" y="218954"/>
                  </a:cubicBezTo>
                  <a:cubicBezTo>
                    <a:pt x="14237" y="188622"/>
                    <a:pt x="-13836" y="144573"/>
                    <a:pt x="11898" y="111822"/>
                  </a:cubicBezTo>
                  <a:cubicBezTo>
                    <a:pt x="86759" y="109482"/>
                    <a:pt x="154601" y="151112"/>
                    <a:pt x="159280" y="254045"/>
                  </a:cubicBezTo>
                  <a:cubicBezTo>
                    <a:pt x="192032" y="235330"/>
                    <a:pt x="192032" y="204918"/>
                    <a:pt x="189692" y="174506"/>
                  </a:cubicBezTo>
                  <a:cubicBezTo>
                    <a:pt x="187353" y="141754"/>
                    <a:pt x="194371" y="120700"/>
                    <a:pt x="234141" y="127718"/>
                  </a:cubicBezTo>
                  <a:cubicBezTo>
                    <a:pt x="283268" y="137075"/>
                    <a:pt x="304323" y="106663"/>
                    <a:pt x="318359" y="66893"/>
                  </a:cubicBezTo>
                  <a:cubicBezTo>
                    <a:pt x="337074" y="6069"/>
                    <a:pt x="411935" y="-22004"/>
                    <a:pt x="461063" y="20105"/>
                  </a:cubicBezTo>
                  <a:cubicBezTo>
                    <a:pt x="514869" y="57536"/>
                    <a:pt x="587390" y="66893"/>
                    <a:pt x="648214" y="78590"/>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16" name="Freeform: Shape 25">
              <a:extLst>
                <a:ext uri="{FF2B5EF4-FFF2-40B4-BE49-F238E27FC236}">
                  <a16:creationId xmlns="" xmlns:a16="http://schemas.microsoft.com/office/drawing/2014/main" id="{29F1A927-B5A3-44B4-BA2C-FE0566AE2826}"/>
                </a:ext>
              </a:extLst>
            </p:cNvPr>
            <p:cNvSpPr/>
            <p:nvPr/>
          </p:nvSpPr>
          <p:spPr>
            <a:xfrm>
              <a:off x="8501432" y="926512"/>
              <a:ext cx="1777943" cy="1567398"/>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rgbClr val="403D3D"/>
            </a:solidFill>
            <a:ln w="23341" cap="flat">
              <a:noFill/>
              <a:prstDash val="solid"/>
              <a:miter/>
            </a:ln>
          </p:spPr>
          <p:txBody>
            <a:bodyPr rtlCol="0" anchor="ctr"/>
            <a:lstStyle/>
            <a:p>
              <a:endParaRPr lang="en-US"/>
            </a:p>
          </p:txBody>
        </p:sp>
        <p:sp>
          <p:nvSpPr>
            <p:cNvPr id="217" name="Freeform: Shape 26">
              <a:extLst>
                <a:ext uri="{FF2B5EF4-FFF2-40B4-BE49-F238E27FC236}">
                  <a16:creationId xmlns="" xmlns:a16="http://schemas.microsoft.com/office/drawing/2014/main" id="{5F363208-3B86-400C-9FA6-5E25A8C9E242}"/>
                </a:ext>
              </a:extLst>
            </p:cNvPr>
            <p:cNvSpPr/>
            <p:nvPr/>
          </p:nvSpPr>
          <p:spPr>
            <a:xfrm>
              <a:off x="10126872" y="2025953"/>
              <a:ext cx="655032" cy="561456"/>
            </a:xfrm>
            <a:custGeom>
              <a:avLst/>
              <a:gdLst>
                <a:gd name="connsiteX0" fmla="*/ 52515 w 655031"/>
                <a:gd name="connsiteY0" fmla="*/ 534570 h 561455"/>
                <a:gd name="connsiteX1" fmla="*/ 43157 w 655031"/>
                <a:gd name="connsiteY1" fmla="*/ 525213 h 561455"/>
                <a:gd name="connsiteX2" fmla="*/ 78248 w 655031"/>
                <a:gd name="connsiteY2" fmla="*/ 490122 h 561455"/>
                <a:gd name="connsiteX3" fmla="*/ 270079 w 655031"/>
                <a:gd name="connsiteY3" fmla="*/ 349758 h 561455"/>
                <a:gd name="connsiteX4" fmla="*/ 548468 w 655031"/>
                <a:gd name="connsiteY4" fmla="*/ 104121 h 561455"/>
                <a:gd name="connsiteX5" fmla="*/ 553146 w 655031"/>
                <a:gd name="connsiteY5" fmla="*/ 57333 h 561455"/>
                <a:gd name="connsiteX6" fmla="*/ 606953 w 655031"/>
                <a:gd name="connsiteY6" fmla="*/ 69030 h 561455"/>
                <a:gd name="connsiteX7" fmla="*/ 635025 w 655031"/>
                <a:gd name="connsiteY7" fmla="*/ 87745 h 561455"/>
                <a:gd name="connsiteX8" fmla="*/ 525074 w 655031"/>
                <a:gd name="connsiteY8" fmla="*/ 164945 h 561455"/>
                <a:gd name="connsiteX9" fmla="*/ 167146 w 655031"/>
                <a:gd name="connsiteY9" fmla="*/ 469067 h 561455"/>
                <a:gd name="connsiteX10" fmla="*/ 52515 w 655031"/>
                <a:gd name="connsiteY10" fmla="*/ 534570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031" h="561455">
                  <a:moveTo>
                    <a:pt x="52515" y="534570"/>
                  </a:moveTo>
                  <a:cubicBezTo>
                    <a:pt x="50176" y="532231"/>
                    <a:pt x="45497" y="527552"/>
                    <a:pt x="43157" y="525213"/>
                  </a:cubicBezTo>
                  <a:cubicBezTo>
                    <a:pt x="40818" y="499479"/>
                    <a:pt x="64212" y="497140"/>
                    <a:pt x="78248" y="490122"/>
                  </a:cubicBezTo>
                  <a:cubicBezTo>
                    <a:pt x="148430" y="452691"/>
                    <a:pt x="209255" y="398885"/>
                    <a:pt x="270079" y="349758"/>
                  </a:cubicBezTo>
                  <a:cubicBezTo>
                    <a:pt x="365994" y="270218"/>
                    <a:pt x="459570" y="188339"/>
                    <a:pt x="548468" y="104121"/>
                  </a:cubicBezTo>
                  <a:cubicBezTo>
                    <a:pt x="567183" y="85406"/>
                    <a:pt x="574201" y="73709"/>
                    <a:pt x="553146" y="57333"/>
                  </a:cubicBezTo>
                  <a:cubicBezTo>
                    <a:pt x="576540" y="40957"/>
                    <a:pt x="599934" y="31599"/>
                    <a:pt x="606953" y="69030"/>
                  </a:cubicBezTo>
                  <a:cubicBezTo>
                    <a:pt x="611631" y="87745"/>
                    <a:pt x="625668" y="83066"/>
                    <a:pt x="635025" y="87745"/>
                  </a:cubicBezTo>
                  <a:cubicBezTo>
                    <a:pt x="588237" y="101781"/>
                    <a:pt x="555486" y="132194"/>
                    <a:pt x="525074" y="164945"/>
                  </a:cubicBezTo>
                  <a:cubicBezTo>
                    <a:pt x="417461" y="279576"/>
                    <a:pt x="286455" y="366133"/>
                    <a:pt x="167146" y="469067"/>
                  </a:cubicBezTo>
                  <a:cubicBezTo>
                    <a:pt x="132055" y="499479"/>
                    <a:pt x="92285" y="515855"/>
                    <a:pt x="52515" y="534570"/>
                  </a:cubicBezTo>
                  <a:close/>
                </a:path>
              </a:pathLst>
            </a:custGeom>
            <a:solidFill>
              <a:srgbClr val="6D6A6A"/>
            </a:solidFill>
            <a:ln w="23341" cap="flat">
              <a:noFill/>
              <a:prstDash val="solid"/>
              <a:miter/>
            </a:ln>
          </p:spPr>
          <p:txBody>
            <a:bodyPr rtlCol="0" anchor="ctr"/>
            <a:lstStyle/>
            <a:p>
              <a:endParaRPr lang="en-US"/>
            </a:p>
          </p:txBody>
        </p:sp>
        <p:sp>
          <p:nvSpPr>
            <p:cNvPr id="218" name="Freeform: Shape 27">
              <a:extLst>
                <a:ext uri="{FF2B5EF4-FFF2-40B4-BE49-F238E27FC236}">
                  <a16:creationId xmlns="" xmlns:a16="http://schemas.microsoft.com/office/drawing/2014/main" id="{9651982F-E2B7-42AA-BC80-093F795EDC8D}"/>
                </a:ext>
              </a:extLst>
            </p:cNvPr>
            <p:cNvSpPr/>
            <p:nvPr/>
          </p:nvSpPr>
          <p:spPr>
            <a:xfrm>
              <a:off x="8876498" y="2106020"/>
              <a:ext cx="1427033" cy="4304495"/>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rgbClr val="403D3D"/>
            </a:solidFill>
            <a:ln w="23341" cap="flat">
              <a:noFill/>
              <a:prstDash val="solid"/>
              <a:miter/>
            </a:ln>
          </p:spPr>
          <p:txBody>
            <a:bodyPr rtlCol="0" anchor="ctr"/>
            <a:lstStyle/>
            <a:p>
              <a:endParaRPr lang="en-US"/>
            </a:p>
          </p:txBody>
        </p:sp>
        <p:sp>
          <p:nvSpPr>
            <p:cNvPr id="219" name="Freeform: Shape 28">
              <a:extLst>
                <a:ext uri="{FF2B5EF4-FFF2-40B4-BE49-F238E27FC236}">
                  <a16:creationId xmlns="" xmlns:a16="http://schemas.microsoft.com/office/drawing/2014/main" id="{FAF89F98-CE64-425E-8AB1-D98C3FDAF27D}"/>
                </a:ext>
              </a:extLst>
            </p:cNvPr>
            <p:cNvSpPr/>
            <p:nvPr/>
          </p:nvSpPr>
          <p:spPr>
            <a:xfrm>
              <a:off x="9579449" y="6174010"/>
              <a:ext cx="1029336" cy="538062"/>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220" name="Freeform: Shape 29">
              <a:extLst>
                <a:ext uri="{FF2B5EF4-FFF2-40B4-BE49-F238E27FC236}">
                  <a16:creationId xmlns="" xmlns:a16="http://schemas.microsoft.com/office/drawing/2014/main" id="{DAFF24B3-F191-47D0-A483-9BB8D1F28BCE}"/>
                </a:ext>
              </a:extLst>
            </p:cNvPr>
            <p:cNvSpPr/>
            <p:nvPr/>
          </p:nvSpPr>
          <p:spPr>
            <a:xfrm>
              <a:off x="9189890" y="77155"/>
              <a:ext cx="772002" cy="65503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221" name="Freeform: Shape 30">
              <a:extLst>
                <a:ext uri="{FF2B5EF4-FFF2-40B4-BE49-F238E27FC236}">
                  <a16:creationId xmlns="" xmlns:a16="http://schemas.microsoft.com/office/drawing/2014/main" id="{A215407C-F7BE-4376-89C6-E33F9421C373}"/>
                </a:ext>
              </a:extLst>
            </p:cNvPr>
            <p:cNvSpPr/>
            <p:nvPr/>
          </p:nvSpPr>
          <p:spPr>
            <a:xfrm>
              <a:off x="9178941" y="503306"/>
              <a:ext cx="233940" cy="514668"/>
            </a:xfrm>
            <a:custGeom>
              <a:avLst/>
              <a:gdLst>
                <a:gd name="connsiteX0" fmla="*/ 57668 w 233939"/>
                <a:gd name="connsiteY0" fmla="*/ 42994 h 514667"/>
                <a:gd name="connsiteX1" fmla="*/ 67026 w 233939"/>
                <a:gd name="connsiteY1" fmla="*/ 54691 h 514667"/>
                <a:gd name="connsiteX2" fmla="*/ 116153 w 233939"/>
                <a:gd name="connsiteY2" fmla="*/ 255880 h 514667"/>
                <a:gd name="connsiteX3" fmla="*/ 155923 w 233939"/>
                <a:gd name="connsiteY3" fmla="*/ 297989 h 514667"/>
                <a:gd name="connsiteX4" fmla="*/ 191014 w 233939"/>
                <a:gd name="connsiteY4" fmla="*/ 302668 h 514667"/>
                <a:gd name="connsiteX5" fmla="*/ 160601 w 233939"/>
                <a:gd name="connsiteY5" fmla="*/ 321383 h 514667"/>
                <a:gd name="connsiteX6" fmla="*/ 116153 w 233939"/>
                <a:gd name="connsiteY6" fmla="*/ 300328 h 514667"/>
                <a:gd name="connsiteX7" fmla="*/ 102117 w 233939"/>
                <a:gd name="connsiteY7" fmla="*/ 384547 h 514667"/>
                <a:gd name="connsiteX8" fmla="*/ 76383 w 233939"/>
                <a:gd name="connsiteY8" fmla="*/ 473444 h 514667"/>
                <a:gd name="connsiteX9" fmla="*/ 67026 w 233939"/>
                <a:gd name="connsiteY9" fmla="*/ 466426 h 514667"/>
                <a:gd name="connsiteX10" fmla="*/ 99777 w 233939"/>
                <a:gd name="connsiteY10" fmla="*/ 272255 h 514667"/>
                <a:gd name="connsiteX11" fmla="*/ 81062 w 233939"/>
                <a:gd name="connsiteY11" fmla="*/ 183358 h 514667"/>
                <a:gd name="connsiteX12" fmla="*/ 57668 w 233939"/>
                <a:gd name="connsiteY12" fmla="*/ 42994 h 51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939" h="514667">
                  <a:moveTo>
                    <a:pt x="57668" y="42994"/>
                  </a:moveTo>
                  <a:cubicBezTo>
                    <a:pt x="64686" y="50013"/>
                    <a:pt x="64686" y="50013"/>
                    <a:pt x="67026" y="54691"/>
                  </a:cubicBezTo>
                  <a:cubicBezTo>
                    <a:pt x="24916" y="131892"/>
                    <a:pt x="97438" y="136570"/>
                    <a:pt x="116153" y="255880"/>
                  </a:cubicBezTo>
                  <a:cubicBezTo>
                    <a:pt x="118492" y="274595"/>
                    <a:pt x="137207" y="295649"/>
                    <a:pt x="155923" y="297989"/>
                  </a:cubicBezTo>
                  <a:cubicBezTo>
                    <a:pt x="167620" y="300328"/>
                    <a:pt x="179317" y="302668"/>
                    <a:pt x="191014" y="302668"/>
                  </a:cubicBezTo>
                  <a:cubicBezTo>
                    <a:pt x="214408" y="302668"/>
                    <a:pt x="172298" y="326062"/>
                    <a:pt x="160601" y="321383"/>
                  </a:cubicBezTo>
                  <a:cubicBezTo>
                    <a:pt x="139547" y="314365"/>
                    <a:pt x="123171" y="305007"/>
                    <a:pt x="116153" y="300328"/>
                  </a:cubicBezTo>
                  <a:cubicBezTo>
                    <a:pt x="106795" y="295649"/>
                    <a:pt x="106795" y="358813"/>
                    <a:pt x="102117" y="384547"/>
                  </a:cubicBezTo>
                  <a:cubicBezTo>
                    <a:pt x="95098" y="421977"/>
                    <a:pt x="88080" y="440692"/>
                    <a:pt x="76383" y="473444"/>
                  </a:cubicBezTo>
                  <a:cubicBezTo>
                    <a:pt x="71704" y="464086"/>
                    <a:pt x="78723" y="473444"/>
                    <a:pt x="67026" y="466426"/>
                  </a:cubicBezTo>
                  <a:cubicBezTo>
                    <a:pt x="90420" y="398583"/>
                    <a:pt x="99777" y="340098"/>
                    <a:pt x="99777" y="272255"/>
                  </a:cubicBezTo>
                  <a:cubicBezTo>
                    <a:pt x="99777" y="244183"/>
                    <a:pt x="95098" y="204413"/>
                    <a:pt x="81062" y="183358"/>
                  </a:cubicBezTo>
                  <a:cubicBezTo>
                    <a:pt x="36613" y="122534"/>
                    <a:pt x="34274" y="96801"/>
                    <a:pt x="57668" y="42994"/>
                  </a:cubicBezTo>
                  <a:close/>
                </a:path>
              </a:pathLst>
            </a:custGeom>
            <a:solidFill>
              <a:srgbClr val="9F9E9E"/>
            </a:solidFill>
            <a:ln w="23341" cap="flat">
              <a:noFill/>
              <a:prstDash val="solid"/>
              <a:miter/>
            </a:ln>
          </p:spPr>
          <p:txBody>
            <a:bodyPr rtlCol="0" anchor="ctr"/>
            <a:lstStyle/>
            <a:p>
              <a:endParaRPr lang="en-US"/>
            </a:p>
          </p:txBody>
        </p:sp>
        <p:sp>
          <p:nvSpPr>
            <p:cNvPr id="222" name="Freeform: Shape 31">
              <a:extLst>
                <a:ext uri="{FF2B5EF4-FFF2-40B4-BE49-F238E27FC236}">
                  <a16:creationId xmlns="" xmlns:a16="http://schemas.microsoft.com/office/drawing/2014/main" id="{DAB33D3B-D51B-4712-AAB5-907D4852F5B2}"/>
                </a:ext>
              </a:extLst>
            </p:cNvPr>
            <p:cNvSpPr/>
            <p:nvPr/>
          </p:nvSpPr>
          <p:spPr>
            <a:xfrm>
              <a:off x="8540922" y="2405238"/>
              <a:ext cx="467880" cy="210546"/>
            </a:xfrm>
            <a:custGeom>
              <a:avLst/>
              <a:gdLst>
                <a:gd name="connsiteX0" fmla="*/ 42994 w 467879"/>
                <a:gd name="connsiteY0" fmla="*/ 45334 h 210545"/>
                <a:gd name="connsiteX1" fmla="*/ 61710 w 467879"/>
                <a:gd name="connsiteY1" fmla="*/ 42994 h 210545"/>
                <a:gd name="connsiteX2" fmla="*/ 108498 w 467879"/>
                <a:gd name="connsiteY2" fmla="*/ 134231 h 210545"/>
                <a:gd name="connsiteX3" fmla="*/ 234825 w 467879"/>
                <a:gd name="connsiteY3" fmla="*/ 162304 h 210545"/>
                <a:gd name="connsiteX4" fmla="*/ 400922 w 467879"/>
                <a:gd name="connsiteY4" fmla="*/ 117855 h 210545"/>
                <a:gd name="connsiteX5" fmla="*/ 440692 w 467879"/>
                <a:gd name="connsiteY5" fmla="*/ 110837 h 210545"/>
                <a:gd name="connsiteX6" fmla="*/ 426656 w 467879"/>
                <a:gd name="connsiteY6" fmla="*/ 155286 h 210545"/>
                <a:gd name="connsiteX7" fmla="*/ 405601 w 467879"/>
                <a:gd name="connsiteY7" fmla="*/ 127213 h 210545"/>
                <a:gd name="connsiteX8" fmla="*/ 239504 w 467879"/>
                <a:gd name="connsiteY8" fmla="*/ 178680 h 210545"/>
                <a:gd name="connsiteX9" fmla="*/ 99140 w 467879"/>
                <a:gd name="connsiteY9" fmla="*/ 145928 h 210545"/>
                <a:gd name="connsiteX10" fmla="*/ 57031 w 467879"/>
                <a:gd name="connsiteY10" fmla="*/ 75746 h 210545"/>
                <a:gd name="connsiteX11" fmla="*/ 42994 w 467879"/>
                <a:gd name="connsiteY11" fmla="*/ 45334 h 21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879" h="210545">
                  <a:moveTo>
                    <a:pt x="42994" y="45334"/>
                  </a:moveTo>
                  <a:cubicBezTo>
                    <a:pt x="57031" y="45334"/>
                    <a:pt x="57031" y="45334"/>
                    <a:pt x="61710" y="42994"/>
                  </a:cubicBezTo>
                  <a:cubicBezTo>
                    <a:pt x="78085" y="85104"/>
                    <a:pt x="87443" y="108498"/>
                    <a:pt x="108498" y="134231"/>
                  </a:cubicBezTo>
                  <a:cubicBezTo>
                    <a:pt x="150607" y="188037"/>
                    <a:pt x="190377" y="181019"/>
                    <a:pt x="234825" y="162304"/>
                  </a:cubicBezTo>
                  <a:cubicBezTo>
                    <a:pt x="290971" y="141249"/>
                    <a:pt x="342437" y="124873"/>
                    <a:pt x="400922" y="117855"/>
                  </a:cubicBezTo>
                  <a:cubicBezTo>
                    <a:pt x="417298" y="115516"/>
                    <a:pt x="431335" y="113176"/>
                    <a:pt x="440692" y="110837"/>
                  </a:cubicBezTo>
                  <a:cubicBezTo>
                    <a:pt x="424316" y="129552"/>
                    <a:pt x="431335" y="141249"/>
                    <a:pt x="426656" y="155286"/>
                  </a:cubicBezTo>
                  <a:cubicBezTo>
                    <a:pt x="428995" y="131892"/>
                    <a:pt x="426656" y="122534"/>
                    <a:pt x="405601" y="127213"/>
                  </a:cubicBezTo>
                  <a:cubicBezTo>
                    <a:pt x="342437" y="141249"/>
                    <a:pt x="295649" y="155286"/>
                    <a:pt x="239504" y="178680"/>
                  </a:cubicBezTo>
                  <a:cubicBezTo>
                    <a:pt x="204413" y="190377"/>
                    <a:pt x="145928" y="209092"/>
                    <a:pt x="99140" y="145928"/>
                  </a:cubicBezTo>
                  <a:cubicBezTo>
                    <a:pt x="78085" y="115516"/>
                    <a:pt x="73407" y="103819"/>
                    <a:pt x="57031" y="75746"/>
                  </a:cubicBezTo>
                  <a:cubicBezTo>
                    <a:pt x="52352" y="64049"/>
                    <a:pt x="54691" y="57031"/>
                    <a:pt x="42994" y="45334"/>
                  </a:cubicBezTo>
                  <a:close/>
                </a:path>
              </a:pathLst>
            </a:custGeom>
            <a:solidFill>
              <a:srgbClr val="706E6E"/>
            </a:solidFill>
            <a:ln w="23341" cap="flat">
              <a:noFill/>
              <a:prstDash val="solid"/>
              <a:miter/>
            </a:ln>
          </p:spPr>
          <p:txBody>
            <a:bodyPr rtlCol="0" anchor="ctr"/>
            <a:lstStyle/>
            <a:p>
              <a:endParaRPr lang="en-US"/>
            </a:p>
          </p:txBody>
        </p:sp>
        <p:sp>
          <p:nvSpPr>
            <p:cNvPr id="223" name="Freeform: Shape 32">
              <a:extLst>
                <a:ext uri="{FF2B5EF4-FFF2-40B4-BE49-F238E27FC236}">
                  <a16:creationId xmlns="" xmlns:a16="http://schemas.microsoft.com/office/drawing/2014/main" id="{65537CDD-FA06-4528-B4DE-00B04DF9D650}"/>
                </a:ext>
              </a:extLst>
            </p:cNvPr>
            <p:cNvSpPr/>
            <p:nvPr/>
          </p:nvSpPr>
          <p:spPr>
            <a:xfrm>
              <a:off x="9047229" y="6295659"/>
              <a:ext cx="491274" cy="584850"/>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224" name="Freeform: Shape 33">
              <a:extLst>
                <a:ext uri="{FF2B5EF4-FFF2-40B4-BE49-F238E27FC236}">
                  <a16:creationId xmlns="" xmlns:a16="http://schemas.microsoft.com/office/drawing/2014/main" id="{97BDCB65-A00F-4A47-B5D5-1A05C047551D}"/>
                </a:ext>
              </a:extLst>
            </p:cNvPr>
            <p:cNvSpPr/>
            <p:nvPr/>
          </p:nvSpPr>
          <p:spPr>
            <a:xfrm>
              <a:off x="8559637" y="1946560"/>
              <a:ext cx="1660973" cy="655032"/>
            </a:xfrm>
            <a:custGeom>
              <a:avLst/>
              <a:gdLst>
                <a:gd name="connsiteX0" fmla="*/ 421977 w 1660973"/>
                <a:gd name="connsiteY0" fmla="*/ 569515 h 655031"/>
                <a:gd name="connsiteX1" fmla="*/ 216110 w 1660973"/>
                <a:gd name="connsiteY1" fmla="*/ 620982 h 655031"/>
                <a:gd name="connsiteX2" fmla="*/ 106158 w 1660973"/>
                <a:gd name="connsiteY2" fmla="*/ 611624 h 655031"/>
                <a:gd name="connsiteX3" fmla="*/ 42994 w 1660973"/>
                <a:gd name="connsiteY3" fmla="*/ 501672 h 655031"/>
                <a:gd name="connsiteX4" fmla="*/ 166983 w 1660973"/>
                <a:gd name="connsiteY4" fmla="*/ 370666 h 655031"/>
                <a:gd name="connsiteX5" fmla="*/ 503856 w 1660973"/>
                <a:gd name="connsiteY5" fmla="*/ 267732 h 655031"/>
                <a:gd name="connsiteX6" fmla="*/ 716741 w 1660973"/>
                <a:gd name="connsiteY6" fmla="*/ 232641 h 655031"/>
                <a:gd name="connsiteX7" fmla="*/ 969396 w 1660973"/>
                <a:gd name="connsiteY7" fmla="*/ 171817 h 655031"/>
                <a:gd name="connsiteX8" fmla="*/ 1203336 w 1660973"/>
                <a:gd name="connsiteY8" fmla="*/ 61865 h 655031"/>
                <a:gd name="connsiteX9" fmla="*/ 1626768 w 1660973"/>
                <a:gd name="connsiteY9" fmla="*/ 82920 h 655031"/>
                <a:gd name="connsiteX10" fmla="*/ 1640804 w 1660973"/>
                <a:gd name="connsiteY10" fmla="*/ 94617 h 655031"/>
                <a:gd name="connsiteX11" fmla="*/ 1624428 w 1660973"/>
                <a:gd name="connsiteY11" fmla="*/ 110993 h 655031"/>
                <a:gd name="connsiteX12" fmla="*/ 1551907 w 1660973"/>
                <a:gd name="connsiteY12" fmla="*/ 118011 h 655031"/>
                <a:gd name="connsiteX13" fmla="*/ 1467688 w 1660973"/>
                <a:gd name="connsiteY13" fmla="*/ 103975 h 655031"/>
                <a:gd name="connsiteX14" fmla="*/ 1369434 w 1660973"/>
                <a:gd name="connsiteY14" fmla="*/ 99296 h 655031"/>
                <a:gd name="connsiteX15" fmla="*/ 1467688 w 1660973"/>
                <a:gd name="connsiteY15" fmla="*/ 122690 h 655031"/>
                <a:gd name="connsiteX16" fmla="*/ 1416222 w 1660973"/>
                <a:gd name="connsiteY16" fmla="*/ 155441 h 655031"/>
                <a:gd name="connsiteX17" fmla="*/ 1313288 w 1660973"/>
                <a:gd name="connsiteY17" fmla="*/ 143744 h 655031"/>
                <a:gd name="connsiteX18" fmla="*/ 1271179 w 1660973"/>
                <a:gd name="connsiteY18" fmla="*/ 153102 h 655031"/>
                <a:gd name="connsiteX19" fmla="*/ 1313288 w 1660973"/>
                <a:gd name="connsiteY19" fmla="*/ 155441 h 655031"/>
                <a:gd name="connsiteX20" fmla="*/ 1383470 w 1660973"/>
                <a:gd name="connsiteY20" fmla="*/ 174157 h 655031"/>
                <a:gd name="connsiteX21" fmla="*/ 1231409 w 1660973"/>
                <a:gd name="connsiteY21" fmla="*/ 216266 h 655031"/>
                <a:gd name="connsiteX22" fmla="*/ 1037239 w 1660973"/>
                <a:gd name="connsiteY22" fmla="*/ 249017 h 655031"/>
                <a:gd name="connsiteX23" fmla="*/ 997469 w 1660973"/>
                <a:gd name="connsiteY23" fmla="*/ 277090 h 655031"/>
                <a:gd name="connsiteX24" fmla="*/ 943663 w 1660973"/>
                <a:gd name="connsiteY24" fmla="*/ 312181 h 655031"/>
                <a:gd name="connsiteX25" fmla="*/ 793941 w 1660973"/>
                <a:gd name="connsiteY25" fmla="*/ 403418 h 655031"/>
                <a:gd name="connsiteX26" fmla="*/ 421977 w 1660973"/>
                <a:gd name="connsiteY26" fmla="*/ 569515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60973" h="655031">
                  <a:moveTo>
                    <a:pt x="421977" y="569515"/>
                  </a:moveTo>
                  <a:cubicBezTo>
                    <a:pt x="412619" y="571854"/>
                    <a:pt x="295649" y="588230"/>
                    <a:pt x="216110" y="620982"/>
                  </a:cubicBezTo>
                  <a:cubicBezTo>
                    <a:pt x="174001" y="639697"/>
                    <a:pt x="136570" y="642036"/>
                    <a:pt x="106158" y="611624"/>
                  </a:cubicBezTo>
                  <a:cubicBezTo>
                    <a:pt x="75746" y="578873"/>
                    <a:pt x="59370" y="548460"/>
                    <a:pt x="42994" y="501672"/>
                  </a:cubicBezTo>
                  <a:cubicBezTo>
                    <a:pt x="120195" y="436169"/>
                    <a:pt x="106158" y="415115"/>
                    <a:pt x="166983" y="370666"/>
                  </a:cubicBezTo>
                  <a:cubicBezTo>
                    <a:pt x="368171" y="246678"/>
                    <a:pt x="452389" y="270072"/>
                    <a:pt x="503856" y="267732"/>
                  </a:cubicBezTo>
                  <a:cubicBezTo>
                    <a:pt x="562341" y="260714"/>
                    <a:pt x="630184" y="260714"/>
                    <a:pt x="716741" y="232641"/>
                  </a:cubicBezTo>
                  <a:cubicBezTo>
                    <a:pt x="831372" y="197550"/>
                    <a:pt x="887517" y="195211"/>
                    <a:pt x="969396" y="171817"/>
                  </a:cubicBezTo>
                  <a:cubicBezTo>
                    <a:pt x="1077009" y="143744"/>
                    <a:pt x="1130815" y="92278"/>
                    <a:pt x="1203336" y="61865"/>
                  </a:cubicBezTo>
                  <a:cubicBezTo>
                    <a:pt x="1367094" y="29114"/>
                    <a:pt x="1477046" y="40811"/>
                    <a:pt x="1626768" y="82920"/>
                  </a:cubicBezTo>
                  <a:cubicBezTo>
                    <a:pt x="1633786" y="85259"/>
                    <a:pt x="1640804" y="85259"/>
                    <a:pt x="1640804" y="94617"/>
                  </a:cubicBezTo>
                  <a:cubicBezTo>
                    <a:pt x="1643143" y="106314"/>
                    <a:pt x="1633786" y="108653"/>
                    <a:pt x="1624428" y="110993"/>
                  </a:cubicBezTo>
                  <a:cubicBezTo>
                    <a:pt x="1601034" y="120350"/>
                    <a:pt x="1579980" y="129708"/>
                    <a:pt x="1551907" y="118011"/>
                  </a:cubicBezTo>
                  <a:cubicBezTo>
                    <a:pt x="1526173" y="106314"/>
                    <a:pt x="1495761" y="108653"/>
                    <a:pt x="1467688" y="103975"/>
                  </a:cubicBezTo>
                  <a:cubicBezTo>
                    <a:pt x="1439616" y="92278"/>
                    <a:pt x="1402185" y="89938"/>
                    <a:pt x="1369434" y="99296"/>
                  </a:cubicBezTo>
                  <a:cubicBezTo>
                    <a:pt x="1402185" y="103975"/>
                    <a:pt x="1446634" y="108653"/>
                    <a:pt x="1467688" y="122690"/>
                  </a:cubicBezTo>
                  <a:cubicBezTo>
                    <a:pt x="1470028" y="169478"/>
                    <a:pt x="1434937" y="150763"/>
                    <a:pt x="1416222" y="155441"/>
                  </a:cubicBezTo>
                  <a:cubicBezTo>
                    <a:pt x="1385809" y="148423"/>
                    <a:pt x="1339021" y="139066"/>
                    <a:pt x="1313288" y="143744"/>
                  </a:cubicBezTo>
                  <a:cubicBezTo>
                    <a:pt x="1299252" y="148423"/>
                    <a:pt x="1278197" y="150763"/>
                    <a:pt x="1271179" y="153102"/>
                  </a:cubicBezTo>
                  <a:cubicBezTo>
                    <a:pt x="1278197" y="155441"/>
                    <a:pt x="1296912" y="157781"/>
                    <a:pt x="1313288" y="155441"/>
                  </a:cubicBezTo>
                  <a:cubicBezTo>
                    <a:pt x="1350718" y="150763"/>
                    <a:pt x="1374112" y="153102"/>
                    <a:pt x="1383470" y="174157"/>
                  </a:cubicBezTo>
                  <a:cubicBezTo>
                    <a:pt x="1334343" y="192872"/>
                    <a:pt x="1278197" y="185854"/>
                    <a:pt x="1231409" y="216266"/>
                  </a:cubicBezTo>
                  <a:cubicBezTo>
                    <a:pt x="1165906" y="227963"/>
                    <a:pt x="1102742" y="239660"/>
                    <a:pt x="1037239" y="249017"/>
                  </a:cubicBezTo>
                  <a:cubicBezTo>
                    <a:pt x="1018524" y="251357"/>
                    <a:pt x="1006827" y="260714"/>
                    <a:pt x="997469" y="277090"/>
                  </a:cubicBezTo>
                  <a:cubicBezTo>
                    <a:pt x="992790" y="284108"/>
                    <a:pt x="964718" y="298145"/>
                    <a:pt x="943663" y="312181"/>
                  </a:cubicBezTo>
                  <a:cubicBezTo>
                    <a:pt x="889857" y="344933"/>
                    <a:pt x="843069" y="373005"/>
                    <a:pt x="793941" y="403418"/>
                  </a:cubicBezTo>
                  <a:cubicBezTo>
                    <a:pt x="676972" y="478278"/>
                    <a:pt x="560002" y="534424"/>
                    <a:pt x="421977" y="569515"/>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25" name="Freeform: Shape 34">
              <a:extLst>
                <a:ext uri="{FF2B5EF4-FFF2-40B4-BE49-F238E27FC236}">
                  <a16:creationId xmlns="" xmlns:a16="http://schemas.microsoft.com/office/drawing/2014/main" id="{615F4B31-DF6B-4295-A5ED-44F49FB15102}"/>
                </a:ext>
              </a:extLst>
            </p:cNvPr>
            <p:cNvSpPr/>
            <p:nvPr/>
          </p:nvSpPr>
          <p:spPr>
            <a:xfrm>
              <a:off x="9989523" y="2036256"/>
              <a:ext cx="772002" cy="561456"/>
            </a:xfrm>
            <a:custGeom>
              <a:avLst/>
              <a:gdLst>
                <a:gd name="connsiteX0" fmla="*/ 688156 w 772001"/>
                <a:gd name="connsiteY0" fmla="*/ 44691 h 561455"/>
                <a:gd name="connsiteX1" fmla="*/ 730265 w 772001"/>
                <a:gd name="connsiteY1" fmla="*/ 54048 h 561455"/>
                <a:gd name="connsiteX2" fmla="*/ 709211 w 772001"/>
                <a:gd name="connsiteY2" fmla="*/ 89139 h 561455"/>
                <a:gd name="connsiteX3" fmla="*/ 381695 w 772001"/>
                <a:gd name="connsiteY3" fmla="*/ 376885 h 561455"/>
                <a:gd name="connsiteX4" fmla="*/ 180506 w 772001"/>
                <a:gd name="connsiteY4" fmla="*/ 514910 h 561455"/>
                <a:gd name="connsiteX5" fmla="*/ 51839 w 772001"/>
                <a:gd name="connsiteY5" fmla="*/ 437710 h 561455"/>
                <a:gd name="connsiteX6" fmla="*/ 222615 w 772001"/>
                <a:gd name="connsiteY6" fmla="*/ 210788 h 561455"/>
                <a:gd name="connsiteX7" fmla="*/ 253028 w 772001"/>
                <a:gd name="connsiteY7" fmla="*/ 199091 h 561455"/>
                <a:gd name="connsiteX8" fmla="*/ 243670 w 772001"/>
                <a:gd name="connsiteY8" fmla="*/ 178036 h 561455"/>
                <a:gd name="connsiteX9" fmla="*/ 208579 w 772001"/>
                <a:gd name="connsiteY9" fmla="*/ 140606 h 561455"/>
                <a:gd name="connsiteX10" fmla="*/ 269403 w 772001"/>
                <a:gd name="connsiteY10" fmla="*/ 135927 h 561455"/>
                <a:gd name="connsiteX11" fmla="*/ 332567 w 772001"/>
                <a:gd name="connsiteY11" fmla="*/ 161661 h 561455"/>
                <a:gd name="connsiteX12" fmla="*/ 332567 w 772001"/>
                <a:gd name="connsiteY12" fmla="*/ 114873 h 561455"/>
                <a:gd name="connsiteX13" fmla="*/ 391052 w 772001"/>
                <a:gd name="connsiteY13" fmla="*/ 114873 h 561455"/>
                <a:gd name="connsiteX14" fmla="*/ 503343 w 772001"/>
                <a:gd name="connsiteY14" fmla="*/ 112533 h 561455"/>
                <a:gd name="connsiteX15" fmla="*/ 622653 w 772001"/>
                <a:gd name="connsiteY15" fmla="*/ 86800 h 561455"/>
                <a:gd name="connsiteX16" fmla="*/ 688156 w 772001"/>
                <a:gd name="connsiteY16" fmla="*/ 44691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2001" h="561455">
                  <a:moveTo>
                    <a:pt x="688156" y="44691"/>
                  </a:moveTo>
                  <a:cubicBezTo>
                    <a:pt x="702192" y="49369"/>
                    <a:pt x="720908" y="32994"/>
                    <a:pt x="730265" y="54048"/>
                  </a:cubicBezTo>
                  <a:cubicBezTo>
                    <a:pt x="739623" y="72763"/>
                    <a:pt x="718568" y="77442"/>
                    <a:pt x="709211" y="89139"/>
                  </a:cubicBezTo>
                  <a:cubicBezTo>
                    <a:pt x="608616" y="194412"/>
                    <a:pt x="491646" y="280970"/>
                    <a:pt x="381695" y="376885"/>
                  </a:cubicBezTo>
                  <a:cubicBezTo>
                    <a:pt x="320870" y="430692"/>
                    <a:pt x="250688" y="472801"/>
                    <a:pt x="180506" y="514910"/>
                  </a:cubicBezTo>
                  <a:cubicBezTo>
                    <a:pt x="91609" y="535965"/>
                    <a:pt x="72894" y="524268"/>
                    <a:pt x="51839" y="437710"/>
                  </a:cubicBezTo>
                  <a:cubicBezTo>
                    <a:pt x="19088" y="302025"/>
                    <a:pt x="77573" y="222485"/>
                    <a:pt x="222615" y="210788"/>
                  </a:cubicBezTo>
                  <a:cubicBezTo>
                    <a:pt x="234312" y="210788"/>
                    <a:pt x="246009" y="210788"/>
                    <a:pt x="253028" y="199091"/>
                  </a:cubicBezTo>
                  <a:cubicBezTo>
                    <a:pt x="257706" y="189733"/>
                    <a:pt x="250688" y="185055"/>
                    <a:pt x="243670" y="178036"/>
                  </a:cubicBezTo>
                  <a:cubicBezTo>
                    <a:pt x="231973" y="164000"/>
                    <a:pt x="199221" y="161661"/>
                    <a:pt x="208579" y="140606"/>
                  </a:cubicBezTo>
                  <a:cubicBezTo>
                    <a:pt x="220276" y="117212"/>
                    <a:pt x="248349" y="131248"/>
                    <a:pt x="269403" y="135927"/>
                  </a:cubicBezTo>
                  <a:cubicBezTo>
                    <a:pt x="290458" y="145285"/>
                    <a:pt x="313852" y="147624"/>
                    <a:pt x="332567" y="161661"/>
                  </a:cubicBezTo>
                  <a:cubicBezTo>
                    <a:pt x="344264" y="142945"/>
                    <a:pt x="313852" y="131248"/>
                    <a:pt x="332567" y="114873"/>
                  </a:cubicBezTo>
                  <a:cubicBezTo>
                    <a:pt x="353622" y="91479"/>
                    <a:pt x="372337" y="98497"/>
                    <a:pt x="391052" y="114873"/>
                  </a:cubicBezTo>
                  <a:cubicBezTo>
                    <a:pt x="430822" y="168679"/>
                    <a:pt x="465913" y="121891"/>
                    <a:pt x="503343" y="112533"/>
                  </a:cubicBezTo>
                  <a:cubicBezTo>
                    <a:pt x="540774" y="100836"/>
                    <a:pt x="566507" y="42351"/>
                    <a:pt x="622653" y="86800"/>
                  </a:cubicBezTo>
                  <a:cubicBezTo>
                    <a:pt x="632010" y="100836"/>
                    <a:pt x="667101" y="63406"/>
                    <a:pt x="688156" y="44691"/>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26" name="Freeform: Shape 35">
              <a:extLst>
                <a:ext uri="{FF2B5EF4-FFF2-40B4-BE49-F238E27FC236}">
                  <a16:creationId xmlns="" xmlns:a16="http://schemas.microsoft.com/office/drawing/2014/main" id="{79D69C2A-CB24-4D3D-9164-8C89B33ACB00}"/>
                </a:ext>
              </a:extLst>
            </p:cNvPr>
            <p:cNvSpPr/>
            <p:nvPr/>
          </p:nvSpPr>
          <p:spPr>
            <a:xfrm>
              <a:off x="10218271" y="2115152"/>
              <a:ext cx="163758" cy="140364"/>
            </a:xfrm>
            <a:custGeom>
              <a:avLst/>
              <a:gdLst>
                <a:gd name="connsiteX0" fmla="*/ 106158 w 163757"/>
                <a:gd name="connsiteY0" fmla="*/ 42994 h 140363"/>
                <a:gd name="connsiteX1" fmla="*/ 122534 w 163757"/>
                <a:gd name="connsiteY1" fmla="*/ 96801 h 140363"/>
                <a:gd name="connsiteX2" fmla="*/ 61710 w 163757"/>
                <a:gd name="connsiteY2" fmla="*/ 71067 h 140363"/>
                <a:gd name="connsiteX3" fmla="*/ 42994 w 163757"/>
                <a:gd name="connsiteY3" fmla="*/ 57031 h 140363"/>
                <a:gd name="connsiteX4" fmla="*/ 61710 w 163757"/>
                <a:gd name="connsiteY4" fmla="*/ 59370 h 140363"/>
                <a:gd name="connsiteX5" fmla="*/ 115516 w 163757"/>
                <a:gd name="connsiteY5" fmla="*/ 89782 h 140363"/>
                <a:gd name="connsiteX6" fmla="*/ 106158 w 163757"/>
                <a:gd name="connsiteY6" fmla="*/ 42994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57" h="140363">
                  <a:moveTo>
                    <a:pt x="106158" y="42994"/>
                  </a:moveTo>
                  <a:cubicBezTo>
                    <a:pt x="110837" y="66388"/>
                    <a:pt x="143589" y="87443"/>
                    <a:pt x="122534" y="96801"/>
                  </a:cubicBezTo>
                  <a:cubicBezTo>
                    <a:pt x="96801" y="110837"/>
                    <a:pt x="92122" y="85104"/>
                    <a:pt x="61710" y="71067"/>
                  </a:cubicBezTo>
                  <a:cubicBezTo>
                    <a:pt x="54691" y="68728"/>
                    <a:pt x="47673" y="61710"/>
                    <a:pt x="42994" y="57031"/>
                  </a:cubicBezTo>
                  <a:cubicBezTo>
                    <a:pt x="47673" y="57031"/>
                    <a:pt x="59370" y="59370"/>
                    <a:pt x="61710" y="59370"/>
                  </a:cubicBezTo>
                  <a:cubicBezTo>
                    <a:pt x="71067" y="61710"/>
                    <a:pt x="94461" y="94461"/>
                    <a:pt x="115516" y="89782"/>
                  </a:cubicBezTo>
                  <a:cubicBezTo>
                    <a:pt x="129552" y="87443"/>
                    <a:pt x="89782" y="50013"/>
                    <a:pt x="106158" y="42994"/>
                  </a:cubicBezTo>
                  <a:close/>
                </a:path>
              </a:pathLst>
            </a:custGeom>
            <a:solidFill>
              <a:srgbClr val="737171"/>
            </a:solidFill>
            <a:ln w="23341" cap="flat">
              <a:noFill/>
              <a:prstDash val="solid"/>
              <a:miter/>
            </a:ln>
          </p:spPr>
          <p:txBody>
            <a:bodyPr rtlCol="0" anchor="ctr"/>
            <a:lstStyle/>
            <a:p>
              <a:endParaRPr lang="en-US"/>
            </a:p>
          </p:txBody>
        </p:sp>
        <p:sp>
          <p:nvSpPr>
            <p:cNvPr id="227" name="Freeform: Shape 36">
              <a:extLst>
                <a:ext uri="{FF2B5EF4-FFF2-40B4-BE49-F238E27FC236}">
                  <a16:creationId xmlns="" xmlns:a16="http://schemas.microsoft.com/office/drawing/2014/main" id="{AA5C7A67-979E-44F1-9A7A-BD92ABDAC408}"/>
                </a:ext>
              </a:extLst>
            </p:cNvPr>
            <p:cNvSpPr/>
            <p:nvPr/>
          </p:nvSpPr>
          <p:spPr>
            <a:xfrm>
              <a:off x="10339920" y="2109185"/>
              <a:ext cx="163758" cy="140364"/>
            </a:xfrm>
            <a:custGeom>
              <a:avLst/>
              <a:gdLst>
                <a:gd name="connsiteX0" fmla="*/ 110837 w 163757"/>
                <a:gd name="connsiteY0" fmla="*/ 46623 h 140363"/>
                <a:gd name="connsiteX1" fmla="*/ 89782 w 163757"/>
                <a:gd name="connsiteY1" fmla="*/ 72356 h 140363"/>
                <a:gd name="connsiteX2" fmla="*/ 64049 w 163757"/>
                <a:gd name="connsiteY2" fmla="*/ 72356 h 140363"/>
                <a:gd name="connsiteX3" fmla="*/ 66388 w 163757"/>
                <a:gd name="connsiteY3" fmla="*/ 48962 h 140363"/>
                <a:gd name="connsiteX4" fmla="*/ 42994 w 163757"/>
                <a:gd name="connsiteY4" fmla="*/ 51302 h 140363"/>
                <a:gd name="connsiteX5" fmla="*/ 106158 w 163757"/>
                <a:gd name="connsiteY5" fmla="*/ 74696 h 140363"/>
                <a:gd name="connsiteX6" fmla="*/ 136570 w 163757"/>
                <a:gd name="connsiteY6" fmla="*/ 48962 h 140363"/>
                <a:gd name="connsiteX7" fmla="*/ 110837 w 163757"/>
                <a:gd name="connsiteY7" fmla="*/ 4662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57" h="140363">
                  <a:moveTo>
                    <a:pt x="110837" y="46623"/>
                  </a:moveTo>
                  <a:cubicBezTo>
                    <a:pt x="108497" y="58320"/>
                    <a:pt x="96800" y="65338"/>
                    <a:pt x="89782" y="72356"/>
                  </a:cubicBezTo>
                  <a:cubicBezTo>
                    <a:pt x="80425" y="79374"/>
                    <a:pt x="68728" y="81714"/>
                    <a:pt x="64049" y="72356"/>
                  </a:cubicBezTo>
                  <a:cubicBezTo>
                    <a:pt x="54691" y="55980"/>
                    <a:pt x="61709" y="58320"/>
                    <a:pt x="66388" y="48962"/>
                  </a:cubicBezTo>
                  <a:cubicBezTo>
                    <a:pt x="52352" y="48962"/>
                    <a:pt x="59370" y="51302"/>
                    <a:pt x="42994" y="51302"/>
                  </a:cubicBezTo>
                  <a:cubicBezTo>
                    <a:pt x="64049" y="109787"/>
                    <a:pt x="59370" y="107447"/>
                    <a:pt x="106158" y="74696"/>
                  </a:cubicBezTo>
                  <a:cubicBezTo>
                    <a:pt x="120194" y="65338"/>
                    <a:pt x="124873" y="58320"/>
                    <a:pt x="136570" y="48962"/>
                  </a:cubicBezTo>
                  <a:cubicBezTo>
                    <a:pt x="122534" y="48962"/>
                    <a:pt x="122534" y="37265"/>
                    <a:pt x="110837" y="46623"/>
                  </a:cubicBezTo>
                  <a:close/>
                </a:path>
              </a:pathLst>
            </a:custGeom>
            <a:solidFill>
              <a:srgbClr val="6C6969"/>
            </a:solidFill>
            <a:ln w="23341" cap="flat">
              <a:noFill/>
              <a:prstDash val="solid"/>
              <a:miter/>
            </a:ln>
          </p:spPr>
          <p:txBody>
            <a:bodyPr rtlCol="0" anchor="ctr"/>
            <a:lstStyle/>
            <a:p>
              <a:endParaRPr lang="en-US"/>
            </a:p>
          </p:txBody>
        </p:sp>
        <p:sp>
          <p:nvSpPr>
            <p:cNvPr id="228" name="Freeform: Shape 37">
              <a:extLst>
                <a:ext uri="{FF2B5EF4-FFF2-40B4-BE49-F238E27FC236}">
                  <a16:creationId xmlns="" xmlns:a16="http://schemas.microsoft.com/office/drawing/2014/main" id="{052A0D1A-B83A-46AA-8ACB-2DCD6C345152}"/>
                </a:ext>
              </a:extLst>
            </p:cNvPr>
            <p:cNvSpPr/>
            <p:nvPr/>
          </p:nvSpPr>
          <p:spPr>
            <a:xfrm>
              <a:off x="10473266" y="2083394"/>
              <a:ext cx="140364" cy="116970"/>
            </a:xfrm>
            <a:custGeom>
              <a:avLst/>
              <a:gdLst>
                <a:gd name="connsiteX0" fmla="*/ 94461 w 140363"/>
                <a:gd name="connsiteY0" fmla="*/ 46680 h 116969"/>
                <a:gd name="connsiteX1" fmla="*/ 78085 w 140363"/>
                <a:gd name="connsiteY1" fmla="*/ 72413 h 116969"/>
                <a:gd name="connsiteX2" fmla="*/ 59370 w 140363"/>
                <a:gd name="connsiteY2" fmla="*/ 72413 h 116969"/>
                <a:gd name="connsiteX3" fmla="*/ 61710 w 140363"/>
                <a:gd name="connsiteY3" fmla="*/ 49019 h 116969"/>
                <a:gd name="connsiteX4" fmla="*/ 42994 w 140363"/>
                <a:gd name="connsiteY4" fmla="*/ 49019 h 116969"/>
                <a:gd name="connsiteX5" fmla="*/ 89782 w 140363"/>
                <a:gd name="connsiteY5" fmla="*/ 72413 h 116969"/>
                <a:gd name="connsiteX6" fmla="*/ 113176 w 140363"/>
                <a:gd name="connsiteY6" fmla="*/ 46680 h 116969"/>
                <a:gd name="connsiteX7" fmla="*/ 94461 w 140363"/>
                <a:gd name="connsiteY7" fmla="*/ 46680 h 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63" h="116969">
                  <a:moveTo>
                    <a:pt x="94461" y="46680"/>
                  </a:moveTo>
                  <a:cubicBezTo>
                    <a:pt x="92122" y="58377"/>
                    <a:pt x="85104" y="65395"/>
                    <a:pt x="78085" y="72413"/>
                  </a:cubicBezTo>
                  <a:cubicBezTo>
                    <a:pt x="71067" y="79432"/>
                    <a:pt x="64049" y="81771"/>
                    <a:pt x="59370" y="72413"/>
                  </a:cubicBezTo>
                  <a:cubicBezTo>
                    <a:pt x="52352" y="56038"/>
                    <a:pt x="57031" y="58377"/>
                    <a:pt x="61710" y="49019"/>
                  </a:cubicBezTo>
                  <a:cubicBezTo>
                    <a:pt x="50013" y="49019"/>
                    <a:pt x="54691" y="49019"/>
                    <a:pt x="42994" y="49019"/>
                  </a:cubicBezTo>
                  <a:cubicBezTo>
                    <a:pt x="59370" y="107504"/>
                    <a:pt x="54691" y="105165"/>
                    <a:pt x="89782" y="72413"/>
                  </a:cubicBezTo>
                  <a:cubicBezTo>
                    <a:pt x="99140" y="63056"/>
                    <a:pt x="103819" y="56038"/>
                    <a:pt x="113176" y="46680"/>
                  </a:cubicBezTo>
                  <a:cubicBezTo>
                    <a:pt x="103819" y="49019"/>
                    <a:pt x="103819" y="37322"/>
                    <a:pt x="94461" y="46680"/>
                  </a:cubicBezTo>
                  <a:close/>
                </a:path>
              </a:pathLst>
            </a:custGeom>
            <a:solidFill>
              <a:srgbClr val="6C6969"/>
            </a:solidFill>
            <a:ln w="23341" cap="flat">
              <a:noFill/>
              <a:prstDash val="solid"/>
              <a:miter/>
            </a:ln>
          </p:spPr>
          <p:txBody>
            <a:bodyPr rtlCol="0" anchor="ctr"/>
            <a:lstStyle/>
            <a:p>
              <a:endParaRPr lang="en-US"/>
            </a:p>
          </p:txBody>
        </p:sp>
        <p:grpSp>
          <p:nvGrpSpPr>
            <p:cNvPr id="229" name="Group 38">
              <a:extLst>
                <a:ext uri="{FF2B5EF4-FFF2-40B4-BE49-F238E27FC236}">
                  <a16:creationId xmlns="" xmlns:a16="http://schemas.microsoft.com/office/drawing/2014/main" id="{1BBB734F-F004-4631-A7A2-BB5806D95600}"/>
                </a:ext>
              </a:extLst>
            </p:cNvPr>
            <p:cNvGrpSpPr/>
            <p:nvPr/>
          </p:nvGrpSpPr>
          <p:grpSpPr>
            <a:xfrm>
              <a:off x="8963351" y="2835327"/>
              <a:ext cx="1121835" cy="315595"/>
              <a:chOff x="8963351" y="2835327"/>
              <a:chExt cx="1121835" cy="315595"/>
            </a:xfrm>
          </p:grpSpPr>
          <p:sp>
            <p:nvSpPr>
              <p:cNvPr id="241" name="Freeform: Shape 50">
                <a:extLst>
                  <a:ext uri="{FF2B5EF4-FFF2-40B4-BE49-F238E27FC236}">
                    <a16:creationId xmlns="" xmlns:a16="http://schemas.microsoft.com/office/drawing/2014/main" id="{1E6B3A95-B532-476E-8ABB-94DD48AFE19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242" name="Freeform: Shape 51">
                <a:extLst>
                  <a:ext uri="{FF2B5EF4-FFF2-40B4-BE49-F238E27FC236}">
                    <a16:creationId xmlns="" xmlns:a16="http://schemas.microsoft.com/office/drawing/2014/main" id="{20CFA93F-D4F6-4D7C-96F1-4D8AECD40AD2}"/>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243" name="Freeform: Shape 52">
                <a:extLst>
                  <a:ext uri="{FF2B5EF4-FFF2-40B4-BE49-F238E27FC236}">
                    <a16:creationId xmlns="" xmlns:a16="http://schemas.microsoft.com/office/drawing/2014/main" id="{B6AF1BC2-934C-493A-AFCD-5D2481B46874}"/>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244" name="Freeform: Shape 53">
                <a:extLst>
                  <a:ext uri="{FF2B5EF4-FFF2-40B4-BE49-F238E27FC236}">
                    <a16:creationId xmlns="" xmlns:a16="http://schemas.microsoft.com/office/drawing/2014/main" id="{8A9EDCFB-8683-4271-B062-ED8748D299D5}"/>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245" name="Freeform: Shape 54">
                <a:extLst>
                  <a:ext uri="{FF2B5EF4-FFF2-40B4-BE49-F238E27FC236}">
                    <a16:creationId xmlns="" xmlns:a16="http://schemas.microsoft.com/office/drawing/2014/main" id="{85307DD7-5E2A-4B5A-9A8D-AA096940FF6B}"/>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246" name="Freeform: Shape 55">
                <a:extLst>
                  <a:ext uri="{FF2B5EF4-FFF2-40B4-BE49-F238E27FC236}">
                    <a16:creationId xmlns="" xmlns:a16="http://schemas.microsoft.com/office/drawing/2014/main" id="{1E52E487-540C-4906-949D-E25A6DB3E49E}"/>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230" name="Freeform: Shape 39">
              <a:extLst>
                <a:ext uri="{FF2B5EF4-FFF2-40B4-BE49-F238E27FC236}">
                  <a16:creationId xmlns="" xmlns:a16="http://schemas.microsoft.com/office/drawing/2014/main" id="{F4E2C14D-21B0-49F1-AB9B-EE03EA0972E1}"/>
                </a:ext>
              </a:extLst>
            </p:cNvPr>
            <p:cNvSpPr/>
            <p:nvPr/>
          </p:nvSpPr>
          <p:spPr>
            <a:xfrm>
              <a:off x="9763854" y="2540923"/>
              <a:ext cx="116970" cy="116970"/>
            </a:xfrm>
            <a:custGeom>
              <a:avLst/>
              <a:gdLst>
                <a:gd name="connsiteX0" fmla="*/ 66963 w 116969"/>
                <a:gd name="connsiteY0" fmla="*/ 42994 h 116969"/>
                <a:gd name="connsiteX1" fmla="*/ 85678 w 116969"/>
                <a:gd name="connsiteY1" fmla="*/ 66388 h 116969"/>
                <a:gd name="connsiteX2" fmla="*/ 59945 w 116969"/>
                <a:gd name="connsiteY2" fmla="*/ 87443 h 116969"/>
                <a:gd name="connsiteX3" fmla="*/ 43569 w 116969"/>
                <a:gd name="connsiteY3" fmla="*/ 61709 h 116969"/>
                <a:gd name="connsiteX4" fmla="*/ 66963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6963" y="42994"/>
                  </a:moveTo>
                  <a:cubicBezTo>
                    <a:pt x="78660" y="45334"/>
                    <a:pt x="88017" y="54691"/>
                    <a:pt x="85678" y="66388"/>
                  </a:cubicBezTo>
                  <a:cubicBezTo>
                    <a:pt x="85678" y="80425"/>
                    <a:pt x="76320" y="92122"/>
                    <a:pt x="59945" y="87443"/>
                  </a:cubicBezTo>
                  <a:cubicBezTo>
                    <a:pt x="45908" y="85103"/>
                    <a:pt x="41229" y="73406"/>
                    <a:pt x="43569" y="61709"/>
                  </a:cubicBezTo>
                  <a:cubicBezTo>
                    <a:pt x="45908" y="50012"/>
                    <a:pt x="52926" y="42994"/>
                    <a:pt x="66963" y="42994"/>
                  </a:cubicBezTo>
                  <a:close/>
                </a:path>
              </a:pathLst>
            </a:custGeom>
            <a:solidFill>
              <a:srgbClr val="D6D6D6"/>
            </a:solidFill>
            <a:ln w="23341" cap="flat">
              <a:noFill/>
              <a:prstDash val="solid"/>
              <a:miter/>
            </a:ln>
          </p:spPr>
          <p:txBody>
            <a:bodyPr rtlCol="0" anchor="ctr"/>
            <a:lstStyle/>
            <a:p>
              <a:endParaRPr lang="en-US"/>
            </a:p>
          </p:txBody>
        </p:sp>
        <p:sp>
          <p:nvSpPr>
            <p:cNvPr id="231" name="Freeform: Shape 40">
              <a:extLst>
                <a:ext uri="{FF2B5EF4-FFF2-40B4-BE49-F238E27FC236}">
                  <a16:creationId xmlns="" xmlns:a16="http://schemas.microsoft.com/office/drawing/2014/main" id="{3B0E7F6C-5140-4DE7-B1D8-18122DBA2DB4}"/>
                </a:ext>
              </a:extLst>
            </p:cNvPr>
            <p:cNvSpPr/>
            <p:nvPr/>
          </p:nvSpPr>
          <p:spPr>
            <a:xfrm>
              <a:off x="9783143" y="2858633"/>
              <a:ext cx="116970" cy="116970"/>
            </a:xfrm>
            <a:custGeom>
              <a:avLst/>
              <a:gdLst>
                <a:gd name="connsiteX0" fmla="*/ 80425 w 116969"/>
                <a:gd name="connsiteY0" fmla="*/ 59818 h 116969"/>
                <a:gd name="connsiteX1" fmla="*/ 64049 w 116969"/>
                <a:gd name="connsiteY1" fmla="*/ 80873 h 116969"/>
                <a:gd name="connsiteX2" fmla="*/ 42994 w 116969"/>
                <a:gd name="connsiteY2" fmla="*/ 64497 h 116969"/>
                <a:gd name="connsiteX3" fmla="*/ 61710 w 116969"/>
                <a:gd name="connsiteY3" fmla="*/ 43443 h 116969"/>
                <a:gd name="connsiteX4" fmla="*/ 80425 w 116969"/>
                <a:gd name="connsiteY4" fmla="*/ 59818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80425" y="59818"/>
                  </a:moveTo>
                  <a:cubicBezTo>
                    <a:pt x="80425" y="71515"/>
                    <a:pt x="75746" y="78534"/>
                    <a:pt x="64049" y="80873"/>
                  </a:cubicBezTo>
                  <a:cubicBezTo>
                    <a:pt x="52352" y="80873"/>
                    <a:pt x="45334" y="73855"/>
                    <a:pt x="42994" y="64497"/>
                  </a:cubicBezTo>
                  <a:cubicBezTo>
                    <a:pt x="42994" y="52800"/>
                    <a:pt x="50013" y="45782"/>
                    <a:pt x="61710" y="43443"/>
                  </a:cubicBezTo>
                  <a:cubicBezTo>
                    <a:pt x="71067" y="41103"/>
                    <a:pt x="78085" y="48121"/>
                    <a:pt x="80425" y="59818"/>
                  </a:cubicBezTo>
                  <a:close/>
                </a:path>
              </a:pathLst>
            </a:custGeom>
            <a:solidFill>
              <a:srgbClr val="CFCFCF"/>
            </a:solidFill>
            <a:ln w="23341" cap="flat">
              <a:noFill/>
              <a:prstDash val="solid"/>
              <a:miter/>
            </a:ln>
          </p:spPr>
          <p:txBody>
            <a:bodyPr rtlCol="0" anchor="ctr"/>
            <a:lstStyle/>
            <a:p>
              <a:endParaRPr lang="en-US"/>
            </a:p>
          </p:txBody>
        </p:sp>
        <p:sp>
          <p:nvSpPr>
            <p:cNvPr id="232" name="Freeform: Shape 41">
              <a:extLst>
                <a:ext uri="{FF2B5EF4-FFF2-40B4-BE49-F238E27FC236}">
                  <a16:creationId xmlns="" xmlns:a16="http://schemas.microsoft.com/office/drawing/2014/main" id="{AFB02A5F-4E96-45F8-BAA6-28F78C7EA83C}"/>
                </a:ext>
              </a:extLst>
            </p:cNvPr>
            <p:cNvSpPr/>
            <p:nvPr/>
          </p:nvSpPr>
          <p:spPr>
            <a:xfrm>
              <a:off x="9700816" y="2238692"/>
              <a:ext cx="116970" cy="116970"/>
            </a:xfrm>
            <a:custGeom>
              <a:avLst/>
              <a:gdLst>
                <a:gd name="connsiteX0" fmla="*/ 59818 w 116969"/>
                <a:gd name="connsiteY0" fmla="*/ 80873 h 116969"/>
                <a:gd name="connsiteX1" fmla="*/ 43443 w 116969"/>
                <a:gd name="connsiteY1" fmla="*/ 59818 h 116969"/>
                <a:gd name="connsiteX2" fmla="*/ 64497 w 116969"/>
                <a:gd name="connsiteY2" fmla="*/ 43443 h 116969"/>
                <a:gd name="connsiteX3" fmla="*/ 78534 w 116969"/>
                <a:gd name="connsiteY3" fmla="*/ 62158 h 116969"/>
                <a:gd name="connsiteX4" fmla="*/ 59818 w 116969"/>
                <a:gd name="connsiteY4" fmla="*/ 80873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59818" y="80873"/>
                  </a:moveTo>
                  <a:cubicBezTo>
                    <a:pt x="48121" y="78534"/>
                    <a:pt x="41103" y="73855"/>
                    <a:pt x="43443" y="59818"/>
                  </a:cubicBezTo>
                  <a:cubicBezTo>
                    <a:pt x="45782" y="48121"/>
                    <a:pt x="52800" y="41103"/>
                    <a:pt x="64497" y="43443"/>
                  </a:cubicBezTo>
                  <a:cubicBezTo>
                    <a:pt x="73855" y="45782"/>
                    <a:pt x="80873" y="52800"/>
                    <a:pt x="78534" y="62158"/>
                  </a:cubicBezTo>
                  <a:cubicBezTo>
                    <a:pt x="78534" y="73855"/>
                    <a:pt x="71515" y="80873"/>
                    <a:pt x="59818" y="80873"/>
                  </a:cubicBezTo>
                  <a:close/>
                </a:path>
              </a:pathLst>
            </a:custGeom>
            <a:solidFill>
              <a:srgbClr val="D6D5D5"/>
            </a:solidFill>
            <a:ln w="23341" cap="flat">
              <a:noFill/>
              <a:prstDash val="solid"/>
              <a:miter/>
            </a:ln>
          </p:spPr>
          <p:txBody>
            <a:bodyPr rtlCol="0" anchor="ctr"/>
            <a:lstStyle/>
            <a:p>
              <a:endParaRPr lang="en-US"/>
            </a:p>
          </p:txBody>
        </p:sp>
        <p:sp>
          <p:nvSpPr>
            <p:cNvPr id="233" name="Freeform: Shape 42">
              <a:extLst>
                <a:ext uri="{FF2B5EF4-FFF2-40B4-BE49-F238E27FC236}">
                  <a16:creationId xmlns="" xmlns:a16="http://schemas.microsoft.com/office/drawing/2014/main" id="{1415E213-9C34-4625-8439-7899BC337602}"/>
                </a:ext>
              </a:extLst>
            </p:cNvPr>
            <p:cNvSpPr/>
            <p:nvPr/>
          </p:nvSpPr>
          <p:spPr>
            <a:xfrm>
              <a:off x="9371409" y="468215"/>
              <a:ext cx="561456" cy="725214"/>
            </a:xfrm>
            <a:custGeom>
              <a:avLst/>
              <a:gdLst>
                <a:gd name="connsiteX0" fmla="*/ 515553 w 561455"/>
                <a:gd name="connsiteY0" fmla="*/ 42994 h 725213"/>
                <a:gd name="connsiteX1" fmla="*/ 501517 w 561455"/>
                <a:gd name="connsiteY1" fmla="*/ 57031 h 725213"/>
                <a:gd name="connsiteX2" fmla="*/ 506195 w 561455"/>
                <a:gd name="connsiteY2" fmla="*/ 204413 h 725213"/>
                <a:gd name="connsiteX3" fmla="*/ 396244 w 561455"/>
                <a:gd name="connsiteY3" fmla="*/ 534268 h 725213"/>
                <a:gd name="connsiteX4" fmla="*/ 351795 w 561455"/>
                <a:gd name="connsiteY4" fmla="*/ 597432 h 725213"/>
                <a:gd name="connsiteX5" fmla="*/ 293310 w 561455"/>
                <a:gd name="connsiteY5" fmla="*/ 691008 h 725213"/>
                <a:gd name="connsiteX6" fmla="*/ 42994 w 561455"/>
                <a:gd name="connsiteY6" fmla="*/ 564680 h 725213"/>
                <a:gd name="connsiteX7" fmla="*/ 283952 w 561455"/>
                <a:gd name="connsiteY7" fmla="*/ 700366 h 725213"/>
                <a:gd name="connsiteX8" fmla="*/ 326062 w 561455"/>
                <a:gd name="connsiteY8" fmla="*/ 681650 h 725213"/>
                <a:gd name="connsiteX9" fmla="*/ 363492 w 561455"/>
                <a:gd name="connsiteY9" fmla="*/ 595093 h 725213"/>
                <a:gd name="connsiteX10" fmla="*/ 398583 w 561455"/>
                <a:gd name="connsiteY10" fmla="*/ 543626 h 725213"/>
                <a:gd name="connsiteX11" fmla="*/ 468765 w 561455"/>
                <a:gd name="connsiteY11" fmla="*/ 412619 h 725213"/>
                <a:gd name="connsiteX12" fmla="*/ 515553 w 561455"/>
                <a:gd name="connsiteY12" fmla="*/ 206752 h 725213"/>
                <a:gd name="connsiteX13" fmla="*/ 515553 w 561455"/>
                <a:gd name="connsiteY13" fmla="*/ 42994 h 7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455" h="725213">
                  <a:moveTo>
                    <a:pt x="515553" y="42994"/>
                  </a:moveTo>
                  <a:cubicBezTo>
                    <a:pt x="503856" y="50013"/>
                    <a:pt x="513214" y="50013"/>
                    <a:pt x="501517" y="57031"/>
                  </a:cubicBezTo>
                  <a:cubicBezTo>
                    <a:pt x="506195" y="106158"/>
                    <a:pt x="510874" y="143589"/>
                    <a:pt x="506195" y="204413"/>
                  </a:cubicBezTo>
                  <a:cubicBezTo>
                    <a:pt x="424316" y="354134"/>
                    <a:pt x="517892" y="396244"/>
                    <a:pt x="396244" y="534268"/>
                  </a:cubicBezTo>
                  <a:cubicBezTo>
                    <a:pt x="384547" y="548305"/>
                    <a:pt x="351795" y="597432"/>
                    <a:pt x="351795" y="597432"/>
                  </a:cubicBezTo>
                  <a:cubicBezTo>
                    <a:pt x="330740" y="632523"/>
                    <a:pt x="309686" y="695687"/>
                    <a:pt x="293310" y="691008"/>
                  </a:cubicBezTo>
                  <a:cubicBezTo>
                    <a:pt x="220789" y="665275"/>
                    <a:pt x="106158" y="613808"/>
                    <a:pt x="42994" y="564680"/>
                  </a:cubicBezTo>
                  <a:cubicBezTo>
                    <a:pt x="110837" y="632523"/>
                    <a:pt x="197395" y="669953"/>
                    <a:pt x="283952" y="700366"/>
                  </a:cubicBezTo>
                  <a:cubicBezTo>
                    <a:pt x="300328" y="705044"/>
                    <a:pt x="319043" y="698026"/>
                    <a:pt x="326062" y="681650"/>
                  </a:cubicBezTo>
                  <a:cubicBezTo>
                    <a:pt x="337759" y="653578"/>
                    <a:pt x="356474" y="611468"/>
                    <a:pt x="363492" y="595093"/>
                  </a:cubicBezTo>
                  <a:cubicBezTo>
                    <a:pt x="363492" y="595093"/>
                    <a:pt x="386886" y="560002"/>
                    <a:pt x="398583" y="543626"/>
                  </a:cubicBezTo>
                  <a:cubicBezTo>
                    <a:pt x="431335" y="503856"/>
                    <a:pt x="461747" y="464086"/>
                    <a:pt x="468765" y="412619"/>
                  </a:cubicBezTo>
                  <a:cubicBezTo>
                    <a:pt x="475783" y="342437"/>
                    <a:pt x="473444" y="269916"/>
                    <a:pt x="515553" y="206752"/>
                  </a:cubicBezTo>
                  <a:cubicBezTo>
                    <a:pt x="527250" y="148267"/>
                    <a:pt x="515553" y="101479"/>
                    <a:pt x="515553" y="42994"/>
                  </a:cubicBezTo>
                  <a:close/>
                </a:path>
              </a:pathLst>
            </a:custGeom>
            <a:solidFill>
              <a:srgbClr val="949393"/>
            </a:solidFill>
            <a:ln w="23341" cap="flat">
              <a:noFill/>
              <a:prstDash val="solid"/>
              <a:miter/>
            </a:ln>
          </p:spPr>
          <p:txBody>
            <a:bodyPr rtlCol="0" anchor="ctr"/>
            <a:lstStyle/>
            <a:p>
              <a:endParaRPr lang="en-US"/>
            </a:p>
          </p:txBody>
        </p:sp>
        <p:sp>
          <p:nvSpPr>
            <p:cNvPr id="234" name="Freeform: Shape 43">
              <a:extLst>
                <a:ext uri="{FF2B5EF4-FFF2-40B4-BE49-F238E27FC236}">
                  <a16:creationId xmlns="" xmlns:a16="http://schemas.microsoft.com/office/drawing/2014/main" id="{217B495B-B560-4153-8B9E-EEBED30B502F}"/>
                </a:ext>
              </a:extLst>
            </p:cNvPr>
            <p:cNvSpPr/>
            <p:nvPr/>
          </p:nvSpPr>
          <p:spPr>
            <a:xfrm>
              <a:off x="9783143" y="2049064"/>
              <a:ext cx="210546" cy="116970"/>
            </a:xfrm>
            <a:custGeom>
              <a:avLst/>
              <a:gdLst>
                <a:gd name="connsiteX0" fmla="*/ 159964 w 210545"/>
                <a:gd name="connsiteY0" fmla="*/ 73991 h 116969"/>
                <a:gd name="connsiteX1" fmla="*/ 42994 w 210545"/>
                <a:gd name="connsiteY1" fmla="*/ 55276 h 116969"/>
                <a:gd name="connsiteX2" fmla="*/ 190376 w 210545"/>
                <a:gd name="connsiteY2" fmla="*/ 55276 h 116969"/>
                <a:gd name="connsiteX3" fmla="*/ 159964 w 210545"/>
                <a:gd name="connsiteY3" fmla="*/ 73991 h 116969"/>
              </a:gdLst>
              <a:ahLst/>
              <a:cxnLst>
                <a:cxn ang="0">
                  <a:pos x="connsiteX0" y="connsiteY0"/>
                </a:cxn>
                <a:cxn ang="0">
                  <a:pos x="connsiteX1" y="connsiteY1"/>
                </a:cxn>
                <a:cxn ang="0">
                  <a:pos x="connsiteX2" y="connsiteY2"/>
                </a:cxn>
                <a:cxn ang="0">
                  <a:pos x="connsiteX3" y="connsiteY3"/>
                </a:cxn>
              </a:cxnLst>
              <a:rect l="l" t="t" r="r" b="b"/>
              <a:pathLst>
                <a:path w="210545" h="116969">
                  <a:moveTo>
                    <a:pt x="159964" y="73991"/>
                  </a:moveTo>
                  <a:cubicBezTo>
                    <a:pt x="127213" y="34222"/>
                    <a:pt x="82764" y="69313"/>
                    <a:pt x="42994" y="55276"/>
                  </a:cubicBezTo>
                  <a:cubicBezTo>
                    <a:pt x="92122" y="38900"/>
                    <a:pt x="136570" y="38900"/>
                    <a:pt x="190376" y="55276"/>
                  </a:cubicBezTo>
                  <a:cubicBezTo>
                    <a:pt x="181019" y="59955"/>
                    <a:pt x="171661" y="66973"/>
                    <a:pt x="159964" y="73991"/>
                  </a:cubicBezTo>
                  <a:close/>
                </a:path>
              </a:pathLst>
            </a:custGeom>
            <a:solidFill>
              <a:srgbClr val="AFAEAE"/>
            </a:solidFill>
            <a:ln w="23341" cap="flat">
              <a:noFill/>
              <a:prstDash val="solid"/>
              <a:miter/>
            </a:ln>
          </p:spPr>
          <p:txBody>
            <a:bodyPr rtlCol="0" anchor="ctr"/>
            <a:lstStyle/>
            <a:p>
              <a:endParaRPr lang="en-US"/>
            </a:p>
          </p:txBody>
        </p:sp>
        <p:sp>
          <p:nvSpPr>
            <p:cNvPr id="235" name="Freeform: Shape 44">
              <a:extLst>
                <a:ext uri="{FF2B5EF4-FFF2-40B4-BE49-F238E27FC236}">
                  <a16:creationId xmlns="" xmlns:a16="http://schemas.microsoft.com/office/drawing/2014/main" id="{3F230576-7F20-476B-80FF-D8807D7991AE}"/>
                </a:ext>
              </a:extLst>
            </p:cNvPr>
            <p:cNvSpPr/>
            <p:nvPr/>
          </p:nvSpPr>
          <p:spPr>
            <a:xfrm>
              <a:off x="9682264" y="2227159"/>
              <a:ext cx="163758" cy="772002"/>
            </a:xfrm>
            <a:custGeom>
              <a:avLst/>
              <a:gdLst>
                <a:gd name="connsiteX0" fmla="*/ 122818 w 163757"/>
                <a:gd name="connsiteY0" fmla="*/ 412904 h 772001"/>
                <a:gd name="connsiteX1" fmla="*/ 73691 w 163757"/>
                <a:gd name="connsiteY1" fmla="*/ 244467 h 772001"/>
                <a:gd name="connsiteX2" fmla="*/ 38600 w 163757"/>
                <a:gd name="connsiteY2" fmla="*/ 45618 h 772001"/>
                <a:gd name="connsiteX3" fmla="*/ 17545 w 163757"/>
                <a:gd name="connsiteY3" fmla="*/ 17545 h 772001"/>
                <a:gd name="connsiteX4" fmla="*/ 17545 w 163757"/>
                <a:gd name="connsiteY4" fmla="*/ 17545 h 772001"/>
                <a:gd name="connsiteX5" fmla="*/ 57315 w 163757"/>
                <a:gd name="connsiteY5" fmla="*/ 214055 h 772001"/>
                <a:gd name="connsiteX6" fmla="*/ 106443 w 163757"/>
                <a:gd name="connsiteY6" fmla="*/ 412904 h 772001"/>
                <a:gd name="connsiteX7" fmla="*/ 115800 w 163757"/>
                <a:gd name="connsiteY7" fmla="*/ 674917 h 772001"/>
                <a:gd name="connsiteX8" fmla="*/ 92406 w 163757"/>
                <a:gd name="connsiteY8" fmla="*/ 754456 h 772001"/>
                <a:gd name="connsiteX9" fmla="*/ 104103 w 163757"/>
                <a:gd name="connsiteY9" fmla="*/ 756796 h 772001"/>
                <a:gd name="connsiteX10" fmla="*/ 132176 w 163757"/>
                <a:gd name="connsiteY10" fmla="*/ 677256 h 772001"/>
                <a:gd name="connsiteX11" fmla="*/ 122818 w 163757"/>
                <a:gd name="connsiteY11" fmla="*/ 412904 h 77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757" h="772001">
                  <a:moveTo>
                    <a:pt x="122818" y="412904"/>
                  </a:moveTo>
                  <a:cubicBezTo>
                    <a:pt x="94746" y="359098"/>
                    <a:pt x="71352" y="300613"/>
                    <a:pt x="73691" y="244467"/>
                  </a:cubicBezTo>
                  <a:cubicBezTo>
                    <a:pt x="76030" y="174285"/>
                    <a:pt x="54976" y="111121"/>
                    <a:pt x="38600" y="45618"/>
                  </a:cubicBezTo>
                  <a:cubicBezTo>
                    <a:pt x="36261" y="31582"/>
                    <a:pt x="36261" y="17545"/>
                    <a:pt x="17545" y="17545"/>
                  </a:cubicBezTo>
                  <a:lnTo>
                    <a:pt x="17545" y="17545"/>
                  </a:lnTo>
                  <a:cubicBezTo>
                    <a:pt x="22224" y="85388"/>
                    <a:pt x="61994" y="146212"/>
                    <a:pt x="57315" y="214055"/>
                  </a:cubicBezTo>
                  <a:cubicBezTo>
                    <a:pt x="52636" y="284237"/>
                    <a:pt x="76030" y="349740"/>
                    <a:pt x="106443" y="412904"/>
                  </a:cubicBezTo>
                  <a:cubicBezTo>
                    <a:pt x="148552" y="497122"/>
                    <a:pt x="169606" y="583680"/>
                    <a:pt x="115800" y="674917"/>
                  </a:cubicBezTo>
                  <a:cubicBezTo>
                    <a:pt x="101764" y="698311"/>
                    <a:pt x="99424" y="728723"/>
                    <a:pt x="92406" y="754456"/>
                  </a:cubicBezTo>
                  <a:cubicBezTo>
                    <a:pt x="97085" y="754456"/>
                    <a:pt x="99424" y="756796"/>
                    <a:pt x="104103" y="756796"/>
                  </a:cubicBezTo>
                  <a:cubicBezTo>
                    <a:pt x="113461" y="731062"/>
                    <a:pt x="118140" y="700650"/>
                    <a:pt x="132176" y="677256"/>
                  </a:cubicBezTo>
                  <a:cubicBezTo>
                    <a:pt x="188322" y="586019"/>
                    <a:pt x="167267" y="499462"/>
                    <a:pt x="122818" y="412904"/>
                  </a:cubicBezTo>
                  <a:close/>
                </a:path>
              </a:pathLst>
            </a:custGeom>
            <a:solidFill>
              <a:srgbClr val="AEADAD"/>
            </a:solidFill>
            <a:ln w="9525" cap="flat">
              <a:noFill/>
              <a:prstDash val="solid"/>
              <a:miter/>
            </a:ln>
          </p:spPr>
          <p:txBody>
            <a:bodyPr rtlCol="0" anchor="ctr"/>
            <a:lstStyle/>
            <a:p>
              <a:endParaRPr lang="en-US"/>
            </a:p>
          </p:txBody>
        </p:sp>
        <p:sp>
          <p:nvSpPr>
            <p:cNvPr id="236" name="Freeform: Shape 45">
              <a:extLst>
                <a:ext uri="{FF2B5EF4-FFF2-40B4-BE49-F238E27FC236}">
                  <a16:creationId xmlns="" xmlns:a16="http://schemas.microsoft.com/office/drawing/2014/main" id="{D95D8F32-344B-4C26-A62B-F52A92531B8C}"/>
                </a:ext>
              </a:extLst>
            </p:cNvPr>
            <p:cNvSpPr/>
            <p:nvPr/>
          </p:nvSpPr>
          <p:spPr>
            <a:xfrm>
              <a:off x="9605064" y="1537036"/>
              <a:ext cx="70182" cy="538062"/>
            </a:xfrm>
            <a:custGeom>
              <a:avLst/>
              <a:gdLst>
                <a:gd name="connsiteX0" fmla="*/ 43279 w 70181"/>
                <a:gd name="connsiteY0" fmla="*/ 267861 h 538061"/>
                <a:gd name="connsiteX1" fmla="*/ 29242 w 70181"/>
                <a:gd name="connsiteY1" fmla="*/ 127497 h 538061"/>
                <a:gd name="connsiteX2" fmla="*/ 26903 w 70181"/>
                <a:gd name="connsiteY2" fmla="*/ 17545 h 538061"/>
                <a:gd name="connsiteX3" fmla="*/ 17545 w 70181"/>
                <a:gd name="connsiteY3" fmla="*/ 50297 h 538061"/>
                <a:gd name="connsiteX4" fmla="*/ 19885 w 70181"/>
                <a:gd name="connsiteY4" fmla="*/ 139194 h 538061"/>
                <a:gd name="connsiteX5" fmla="*/ 19885 w 70181"/>
                <a:gd name="connsiteY5" fmla="*/ 139194 h 538061"/>
                <a:gd name="connsiteX6" fmla="*/ 19885 w 70181"/>
                <a:gd name="connsiteY6" fmla="*/ 139194 h 538061"/>
                <a:gd name="connsiteX7" fmla="*/ 45618 w 70181"/>
                <a:gd name="connsiteY7" fmla="*/ 536892 h 538061"/>
                <a:gd name="connsiteX8" fmla="*/ 64333 w 70181"/>
                <a:gd name="connsiteY8" fmla="*/ 527535 h 538061"/>
                <a:gd name="connsiteX9" fmla="*/ 43279 w 70181"/>
                <a:gd name="connsiteY9" fmla="*/ 267861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81" h="538061">
                  <a:moveTo>
                    <a:pt x="43279" y="267861"/>
                  </a:moveTo>
                  <a:cubicBezTo>
                    <a:pt x="40939" y="228092"/>
                    <a:pt x="31582" y="171946"/>
                    <a:pt x="29242" y="127497"/>
                  </a:cubicBezTo>
                  <a:cubicBezTo>
                    <a:pt x="29242" y="87728"/>
                    <a:pt x="26903" y="57315"/>
                    <a:pt x="26903" y="17545"/>
                  </a:cubicBezTo>
                  <a:cubicBezTo>
                    <a:pt x="22224" y="33921"/>
                    <a:pt x="22224" y="29242"/>
                    <a:pt x="17545" y="50297"/>
                  </a:cubicBezTo>
                  <a:cubicBezTo>
                    <a:pt x="19885" y="78370"/>
                    <a:pt x="15206" y="106443"/>
                    <a:pt x="19885" y="139194"/>
                  </a:cubicBezTo>
                  <a:cubicBezTo>
                    <a:pt x="19885" y="139194"/>
                    <a:pt x="19885" y="139194"/>
                    <a:pt x="19885" y="139194"/>
                  </a:cubicBezTo>
                  <a:lnTo>
                    <a:pt x="19885" y="139194"/>
                  </a:lnTo>
                  <a:cubicBezTo>
                    <a:pt x="29242" y="263183"/>
                    <a:pt x="24564" y="405886"/>
                    <a:pt x="45618" y="536892"/>
                  </a:cubicBezTo>
                  <a:cubicBezTo>
                    <a:pt x="54976" y="532213"/>
                    <a:pt x="54976" y="529874"/>
                    <a:pt x="64333" y="527535"/>
                  </a:cubicBezTo>
                  <a:cubicBezTo>
                    <a:pt x="64333" y="525195"/>
                    <a:pt x="47958" y="340383"/>
                    <a:pt x="43279" y="267861"/>
                  </a:cubicBezTo>
                  <a:close/>
                </a:path>
              </a:pathLst>
            </a:custGeom>
            <a:solidFill>
              <a:srgbClr val="AEADAD"/>
            </a:solidFill>
            <a:ln w="9525" cap="flat">
              <a:noFill/>
              <a:prstDash val="solid"/>
              <a:miter/>
            </a:ln>
          </p:spPr>
          <p:txBody>
            <a:bodyPr rtlCol="0" anchor="ctr"/>
            <a:lstStyle/>
            <a:p>
              <a:endParaRPr lang="en-US"/>
            </a:p>
          </p:txBody>
        </p:sp>
        <p:sp>
          <p:nvSpPr>
            <p:cNvPr id="237" name="Freeform: Shape 46">
              <a:extLst>
                <a:ext uri="{FF2B5EF4-FFF2-40B4-BE49-F238E27FC236}">
                  <a16:creationId xmlns="" xmlns:a16="http://schemas.microsoft.com/office/drawing/2014/main" id="{AA413B7C-2A7C-409C-9D95-FB1295EC8CB1}"/>
                </a:ext>
              </a:extLst>
            </p:cNvPr>
            <p:cNvSpPr/>
            <p:nvPr/>
          </p:nvSpPr>
          <p:spPr>
            <a:xfrm>
              <a:off x="9617046" y="1644933"/>
              <a:ext cx="116970" cy="116970"/>
            </a:xfrm>
            <a:custGeom>
              <a:avLst/>
              <a:gdLst>
                <a:gd name="connsiteX0" fmla="*/ 61710 w 116969"/>
                <a:gd name="connsiteY0" fmla="*/ 42994 h 116969"/>
                <a:gd name="connsiteX1" fmla="*/ 80425 w 116969"/>
                <a:gd name="connsiteY1" fmla="*/ 61710 h 116969"/>
                <a:gd name="connsiteX2" fmla="*/ 64049 w 116969"/>
                <a:gd name="connsiteY2" fmla="*/ 80425 h 116969"/>
                <a:gd name="connsiteX3" fmla="*/ 42994 w 116969"/>
                <a:gd name="connsiteY3" fmla="*/ 64049 h 116969"/>
                <a:gd name="connsiteX4" fmla="*/ 61710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1710" y="42994"/>
                  </a:moveTo>
                  <a:cubicBezTo>
                    <a:pt x="73407" y="42994"/>
                    <a:pt x="80425" y="50013"/>
                    <a:pt x="80425" y="61710"/>
                  </a:cubicBezTo>
                  <a:cubicBezTo>
                    <a:pt x="80425" y="73407"/>
                    <a:pt x="75746" y="80425"/>
                    <a:pt x="64049" y="80425"/>
                  </a:cubicBezTo>
                  <a:cubicBezTo>
                    <a:pt x="52352" y="80425"/>
                    <a:pt x="45334" y="75746"/>
                    <a:pt x="42994" y="64049"/>
                  </a:cubicBezTo>
                  <a:cubicBezTo>
                    <a:pt x="42994" y="52352"/>
                    <a:pt x="50013" y="47673"/>
                    <a:pt x="61710" y="42994"/>
                  </a:cubicBezTo>
                  <a:close/>
                </a:path>
              </a:pathLst>
            </a:custGeom>
            <a:solidFill>
              <a:srgbClr val="CAC9C9"/>
            </a:solidFill>
            <a:ln w="23341" cap="flat">
              <a:noFill/>
              <a:prstDash val="solid"/>
              <a:miter/>
            </a:ln>
          </p:spPr>
          <p:txBody>
            <a:bodyPr rtlCol="0" anchor="ctr"/>
            <a:lstStyle/>
            <a:p>
              <a:endParaRPr lang="en-US"/>
            </a:p>
          </p:txBody>
        </p:sp>
        <p:sp>
          <p:nvSpPr>
            <p:cNvPr id="238" name="Freeform: Shape 47">
              <a:extLst>
                <a:ext uri="{FF2B5EF4-FFF2-40B4-BE49-F238E27FC236}">
                  <a16:creationId xmlns="" xmlns:a16="http://schemas.microsoft.com/office/drawing/2014/main" id="{21A17515-CE4A-4122-8F11-3BA3099F308A}"/>
                </a:ext>
              </a:extLst>
            </p:cNvPr>
            <p:cNvSpPr/>
            <p:nvPr/>
          </p:nvSpPr>
          <p:spPr>
            <a:xfrm>
              <a:off x="9881398" y="1998043"/>
              <a:ext cx="187152" cy="93576"/>
            </a:xfrm>
            <a:custGeom>
              <a:avLst/>
              <a:gdLst>
                <a:gd name="connsiteX0" fmla="*/ 143589 w 187151"/>
                <a:gd name="connsiteY0" fmla="*/ 73546 h 93575"/>
                <a:gd name="connsiteX1" fmla="*/ 42994 w 187151"/>
                <a:gd name="connsiteY1" fmla="*/ 50152 h 93575"/>
                <a:gd name="connsiteX2" fmla="*/ 143589 w 187151"/>
                <a:gd name="connsiteY2" fmla="*/ 54831 h 93575"/>
                <a:gd name="connsiteX3" fmla="*/ 143589 w 187151"/>
                <a:gd name="connsiteY3" fmla="*/ 73546 h 93575"/>
              </a:gdLst>
              <a:ahLst/>
              <a:cxnLst>
                <a:cxn ang="0">
                  <a:pos x="connsiteX0" y="connsiteY0"/>
                </a:cxn>
                <a:cxn ang="0">
                  <a:pos x="connsiteX1" y="connsiteY1"/>
                </a:cxn>
                <a:cxn ang="0">
                  <a:pos x="connsiteX2" y="connsiteY2"/>
                </a:cxn>
                <a:cxn ang="0">
                  <a:pos x="connsiteX3" y="connsiteY3"/>
                </a:cxn>
              </a:cxnLst>
              <a:rect l="l" t="t" r="r" b="b"/>
              <a:pathLst>
                <a:path w="187151" h="93575">
                  <a:moveTo>
                    <a:pt x="143589" y="73546"/>
                  </a:moveTo>
                  <a:cubicBezTo>
                    <a:pt x="117855" y="57170"/>
                    <a:pt x="87443" y="52491"/>
                    <a:pt x="42994" y="50152"/>
                  </a:cubicBezTo>
                  <a:cubicBezTo>
                    <a:pt x="87443" y="36116"/>
                    <a:pt x="115516" y="45473"/>
                    <a:pt x="143589" y="54831"/>
                  </a:cubicBezTo>
                  <a:cubicBezTo>
                    <a:pt x="145928" y="61849"/>
                    <a:pt x="143589" y="66528"/>
                    <a:pt x="143589" y="73546"/>
                  </a:cubicBezTo>
                  <a:close/>
                </a:path>
              </a:pathLst>
            </a:custGeom>
            <a:solidFill>
              <a:srgbClr val="B4B3B3"/>
            </a:solidFill>
            <a:ln w="23341" cap="flat">
              <a:noFill/>
              <a:prstDash val="solid"/>
              <a:miter/>
            </a:ln>
          </p:spPr>
          <p:txBody>
            <a:bodyPr rtlCol="0" anchor="ctr"/>
            <a:lstStyle/>
            <a:p>
              <a:endParaRPr lang="en-US"/>
            </a:p>
          </p:txBody>
        </p:sp>
        <p:sp>
          <p:nvSpPr>
            <p:cNvPr id="239" name="Freeform: Shape 48">
              <a:extLst>
                <a:ext uri="{FF2B5EF4-FFF2-40B4-BE49-F238E27FC236}">
                  <a16:creationId xmlns="" xmlns:a16="http://schemas.microsoft.com/office/drawing/2014/main" id="{EB660035-A153-4F4B-A2FE-FDE17FA1C886}"/>
                </a:ext>
              </a:extLst>
            </p:cNvPr>
            <p:cNvSpPr/>
            <p:nvPr/>
          </p:nvSpPr>
          <p:spPr>
            <a:xfrm>
              <a:off x="9241610" y="610281"/>
              <a:ext cx="116970" cy="140364"/>
            </a:xfrm>
            <a:custGeom>
              <a:avLst/>
              <a:gdLst>
                <a:gd name="connsiteX0" fmla="*/ 76878 w 116969"/>
                <a:gd name="connsiteY0" fmla="*/ 118493 h 140363"/>
                <a:gd name="connsiteX1" fmla="*/ 46466 w 116969"/>
                <a:gd name="connsiteY1" fmla="*/ 69365 h 140363"/>
                <a:gd name="connsiteX2" fmla="*/ 51145 w 116969"/>
                <a:gd name="connsiteY2" fmla="*/ 48311 h 140363"/>
                <a:gd name="connsiteX3" fmla="*/ 69860 w 116969"/>
                <a:gd name="connsiteY3" fmla="*/ 43632 h 140363"/>
                <a:gd name="connsiteX4" fmla="*/ 72199 w 116969"/>
                <a:gd name="connsiteY4" fmla="*/ 64687 h 140363"/>
                <a:gd name="connsiteX5" fmla="*/ 76878 w 116969"/>
                <a:gd name="connsiteY5" fmla="*/ 11849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69" h="140363">
                  <a:moveTo>
                    <a:pt x="76878" y="118493"/>
                  </a:moveTo>
                  <a:cubicBezTo>
                    <a:pt x="58163" y="106796"/>
                    <a:pt x="60502" y="83402"/>
                    <a:pt x="46466" y="69365"/>
                  </a:cubicBezTo>
                  <a:cubicBezTo>
                    <a:pt x="39448" y="62347"/>
                    <a:pt x="44127" y="52990"/>
                    <a:pt x="51145" y="48311"/>
                  </a:cubicBezTo>
                  <a:cubicBezTo>
                    <a:pt x="55824" y="45971"/>
                    <a:pt x="65181" y="41293"/>
                    <a:pt x="69860" y="43632"/>
                  </a:cubicBezTo>
                  <a:cubicBezTo>
                    <a:pt x="86236" y="48311"/>
                    <a:pt x="74539" y="57668"/>
                    <a:pt x="72199" y="64687"/>
                  </a:cubicBezTo>
                  <a:cubicBezTo>
                    <a:pt x="67521" y="83402"/>
                    <a:pt x="100272" y="97438"/>
                    <a:pt x="76878" y="118493"/>
                  </a:cubicBezTo>
                  <a:close/>
                </a:path>
              </a:pathLst>
            </a:custGeom>
            <a:solidFill>
              <a:srgbClr val="A4A3A3"/>
            </a:solidFill>
            <a:ln w="23341" cap="flat">
              <a:noFill/>
              <a:prstDash val="solid"/>
              <a:miter/>
            </a:ln>
          </p:spPr>
          <p:txBody>
            <a:bodyPr rtlCol="0" anchor="ctr"/>
            <a:lstStyle/>
            <a:p>
              <a:endParaRPr lang="en-US"/>
            </a:p>
          </p:txBody>
        </p:sp>
        <p:sp>
          <p:nvSpPr>
            <p:cNvPr id="240" name="Freeform: Shape 49">
              <a:extLst>
                <a:ext uri="{FF2B5EF4-FFF2-40B4-BE49-F238E27FC236}">
                  <a16:creationId xmlns="" xmlns:a16="http://schemas.microsoft.com/office/drawing/2014/main" id="{B7E2D806-B7DA-458B-8DB1-62B1C325CA99}"/>
                </a:ext>
              </a:extLst>
            </p:cNvPr>
            <p:cNvSpPr/>
            <p:nvPr/>
          </p:nvSpPr>
          <p:spPr>
            <a:xfrm>
              <a:off x="9502415" y="1027186"/>
              <a:ext cx="1684367" cy="1263276"/>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accent2"/>
            </a:solidFill>
            <a:ln w="23341" cap="flat">
              <a:noFill/>
              <a:prstDash val="solid"/>
              <a:miter/>
            </a:ln>
          </p:spPr>
          <p:txBody>
            <a:bodyPr rtlCol="0" anchor="ctr"/>
            <a:lstStyle/>
            <a:p>
              <a:endParaRPr lang="en-US"/>
            </a:p>
          </p:txBody>
        </p:sp>
      </p:grpSp>
      <p:sp>
        <p:nvSpPr>
          <p:cNvPr id="50" name="Title 3">
            <a:extLst>
              <a:ext uri="{FF2B5EF4-FFF2-40B4-BE49-F238E27FC236}">
                <a16:creationId xmlns="" xmlns:a16="http://schemas.microsoft.com/office/drawing/2014/main" id="{ACDCF9C7-CD19-4E9C-80DB-114333A459AC}"/>
              </a:ext>
            </a:extLst>
          </p:cNvPr>
          <p:cNvSpPr txBox="1">
            <a:spLocks/>
          </p:cNvSpPr>
          <p:nvPr/>
        </p:nvSpPr>
        <p:spPr>
          <a:xfrm>
            <a:off x="6017069" y="270808"/>
            <a:ext cx="5059119" cy="1172472"/>
          </a:xfrm>
          <a:prstGeom prst="rect">
            <a:avLst/>
          </a:prstGeom>
        </p:spPr>
        <p:txBody>
          <a:bodyPr lIns="360000" anchor="ctr">
            <a:noAutofit/>
          </a:bodyPr>
          <a:lstStyle>
            <a:lvl1pPr algn="l" defTabSz="914400" rtl="0" eaLnBrk="1" latinLnBrk="1" hangingPunct="1">
              <a:spcBef>
                <a:spcPct val="0"/>
              </a:spcBef>
              <a:buNone/>
              <a:defRPr sz="4800" b="0" kern="1200" baseline="0">
                <a:solidFill>
                  <a:schemeClr val="tx1">
                    <a:lumMod val="65000"/>
                    <a:lumOff val="35000"/>
                  </a:schemeClr>
                </a:solidFill>
                <a:latin typeface="Arial" pitchFamily="34" charset="0"/>
                <a:ea typeface="+mj-ea"/>
                <a:cs typeface="Arial" pitchFamily="34" charset="0"/>
              </a:defRPr>
            </a:lvl1pPr>
          </a:lstStyle>
          <a:p>
            <a:r>
              <a:rPr lang="es-ES" dirty="0" smtClean="0">
                <a:solidFill>
                  <a:schemeClr val="bg1"/>
                </a:solidFill>
              </a:rPr>
              <a:t>Hardware</a:t>
            </a:r>
            <a:endParaRPr lang="ko-KR" altLang="en-US" dirty="0">
              <a:solidFill>
                <a:schemeClr val="bg1"/>
              </a:solidFill>
              <a:latin typeface="+mj-lt"/>
            </a:endParaRPr>
          </a:p>
        </p:txBody>
      </p:sp>
      <p:sp>
        <p:nvSpPr>
          <p:cNvPr id="51" name="TextBox 194">
            <a:extLst>
              <a:ext uri="{FF2B5EF4-FFF2-40B4-BE49-F238E27FC236}">
                <a16:creationId xmlns="" xmlns:a16="http://schemas.microsoft.com/office/drawing/2014/main" id="{A72DBA20-DD05-448E-94E6-9E3072C65DED}"/>
              </a:ext>
            </a:extLst>
          </p:cNvPr>
          <p:cNvSpPr txBox="1"/>
          <p:nvPr/>
        </p:nvSpPr>
        <p:spPr>
          <a:xfrm>
            <a:off x="7940587" y="1707052"/>
            <a:ext cx="5818573" cy="1631216"/>
          </a:xfrm>
          <a:prstGeom prst="rect">
            <a:avLst/>
          </a:prstGeom>
        </p:spPr>
        <p:txBody>
          <a:bodyPr>
            <a:spAutoFit/>
          </a:bodyPr>
          <a:lstStyle>
            <a:defPPr>
              <a:defRPr lang="en-US"/>
            </a:defPPr>
            <a:lvl2pPr lvl="1" indent="1588">
              <a:buClr>
                <a:srgbClr val="04617B">
                  <a:lumMod val="20000"/>
                  <a:lumOff val="80000"/>
                </a:srgbClr>
              </a:buClr>
              <a:buNone/>
              <a:defRPr sz="2000">
                <a:solidFill>
                  <a:schemeClr val="bg1">
                    <a:lumMod val="65000"/>
                  </a:schemeClr>
                </a:solidFill>
              </a:defRPr>
            </a:lvl2pPr>
          </a:lstStyle>
          <a:p>
            <a:pPr lvl="1"/>
            <a:r>
              <a:rPr lang="es-ES">
                <a:solidFill>
                  <a:schemeClr val="bg1"/>
                </a:solidFill>
              </a:rPr>
              <a:t>Componentes que integran</a:t>
            </a:r>
            <a:br>
              <a:rPr lang="es-ES">
                <a:solidFill>
                  <a:schemeClr val="bg1"/>
                </a:solidFill>
              </a:rPr>
            </a:br>
            <a:r>
              <a:rPr lang="es-ES">
                <a:solidFill>
                  <a:schemeClr val="bg1"/>
                </a:solidFill>
              </a:rPr>
              <a:t>la parte material </a:t>
            </a:r>
            <a:br>
              <a:rPr lang="es-ES">
                <a:solidFill>
                  <a:schemeClr val="bg1"/>
                </a:solidFill>
              </a:rPr>
            </a:br>
            <a:r>
              <a:rPr lang="es-ES">
                <a:solidFill>
                  <a:schemeClr val="bg1"/>
                </a:solidFill>
              </a:rPr>
              <a:t>de una computadora</a:t>
            </a:r>
          </a:p>
          <a:p>
            <a:pPr lvl="1"/>
            <a:r>
              <a:rPr lang="es-ES">
                <a:solidFill>
                  <a:schemeClr val="bg1"/>
                </a:solidFill>
              </a:rPr>
              <a:t/>
            </a:r>
            <a:br>
              <a:rPr lang="es-ES">
                <a:solidFill>
                  <a:schemeClr val="bg1"/>
                </a:solidFill>
              </a:rPr>
            </a:br>
            <a:endParaRPr lang="es-ES">
              <a:solidFill>
                <a:schemeClr val="bg1"/>
              </a:solidFill>
            </a:endParaRPr>
          </a:p>
        </p:txBody>
      </p:sp>
      <p:sp>
        <p:nvSpPr>
          <p:cNvPr id="52" name="Rectángulo 51"/>
          <p:cNvSpPr/>
          <p:nvPr/>
        </p:nvSpPr>
        <p:spPr>
          <a:xfrm>
            <a:off x="8028188" y="3222784"/>
            <a:ext cx="6096000" cy="1631216"/>
          </a:xfrm>
          <a:prstGeom prst="rect">
            <a:avLst/>
          </a:prstGeom>
        </p:spPr>
        <p:txBody>
          <a:bodyPr>
            <a:spAutoFit/>
          </a:bodyPr>
          <a:lstStyle/>
          <a:p>
            <a:pPr lvl="1" indent="1588">
              <a:buClr>
                <a:srgbClr val="04617B">
                  <a:lumMod val="20000"/>
                  <a:lumOff val="80000"/>
                </a:srgbClr>
              </a:buClr>
              <a:buNone/>
            </a:pPr>
            <a:r>
              <a:rPr lang="es-ES" sz="2000" dirty="0">
                <a:solidFill>
                  <a:schemeClr val="bg1"/>
                </a:solidFill>
              </a:rPr>
              <a:t>Programas, instrucciones </a:t>
            </a:r>
            <a:br>
              <a:rPr lang="es-ES" sz="2000" dirty="0">
                <a:solidFill>
                  <a:schemeClr val="bg1"/>
                </a:solidFill>
              </a:rPr>
            </a:br>
            <a:r>
              <a:rPr lang="es-ES" sz="2000" dirty="0">
                <a:solidFill>
                  <a:schemeClr val="bg1"/>
                </a:solidFill>
              </a:rPr>
              <a:t>y reglas informáticas </a:t>
            </a:r>
            <a:br>
              <a:rPr lang="es-ES" sz="2000" dirty="0">
                <a:solidFill>
                  <a:schemeClr val="bg1"/>
                </a:solidFill>
              </a:rPr>
            </a:br>
            <a:r>
              <a:rPr lang="es-ES" sz="2000" dirty="0">
                <a:solidFill>
                  <a:schemeClr val="bg1"/>
                </a:solidFill>
              </a:rPr>
              <a:t>para ejecutar tareas </a:t>
            </a:r>
            <a:br>
              <a:rPr lang="es-ES" sz="2000" dirty="0">
                <a:solidFill>
                  <a:schemeClr val="bg1"/>
                </a:solidFill>
              </a:rPr>
            </a:br>
            <a:r>
              <a:rPr lang="es-ES" sz="2000" dirty="0">
                <a:solidFill>
                  <a:schemeClr val="bg1"/>
                </a:solidFill>
              </a:rPr>
              <a:t>en una computadora</a:t>
            </a:r>
          </a:p>
          <a:p>
            <a:pPr marL="0" lvl="1" indent="1588">
              <a:buNone/>
            </a:pPr>
            <a:endParaRPr lang="es-ES" sz="2000" i="1" dirty="0">
              <a:solidFill>
                <a:schemeClr val="bg1"/>
              </a:solidFill>
            </a:endParaRPr>
          </a:p>
        </p:txBody>
      </p:sp>
      <p:sp>
        <p:nvSpPr>
          <p:cNvPr id="2" name="Rectángulo 1"/>
          <p:cNvSpPr/>
          <p:nvPr/>
        </p:nvSpPr>
        <p:spPr>
          <a:xfrm>
            <a:off x="9399366" y="4956068"/>
            <a:ext cx="2616422" cy="830997"/>
          </a:xfrm>
          <a:prstGeom prst="rect">
            <a:avLst/>
          </a:prstGeom>
        </p:spPr>
        <p:txBody>
          <a:bodyPr wrap="none">
            <a:spAutoFit/>
          </a:bodyPr>
          <a:lstStyle/>
          <a:p>
            <a:r>
              <a:rPr lang="es-ES" sz="4800" dirty="0">
                <a:solidFill>
                  <a:schemeClr val="bg1"/>
                </a:solidFill>
              </a:rPr>
              <a:t>Software</a:t>
            </a:r>
            <a:endParaRPr lang="es-AR" sz="4800" dirty="0"/>
          </a:p>
        </p:txBody>
      </p:sp>
    </p:spTree>
    <p:extLst>
      <p:ext uri="{BB962C8B-B14F-4D97-AF65-F5344CB8AC3E}">
        <p14:creationId xmlns="" xmlns:p14="http://schemas.microsoft.com/office/powerpoint/2010/main" val="1154486582"/>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3920</TotalTime>
  <Words>2917</Words>
  <Application>Microsoft Office PowerPoint</Application>
  <PresentationFormat>Personalizado</PresentationFormat>
  <Paragraphs>350</Paragraphs>
  <Slides>52</Slides>
  <Notes>2</Notes>
  <HiddenSlides>0</HiddenSlides>
  <MMClips>0</MMClips>
  <ScaleCrop>false</ScaleCrop>
  <HeadingPairs>
    <vt:vector size="4" baseType="variant">
      <vt:variant>
        <vt:lpstr>Tema</vt:lpstr>
      </vt:variant>
      <vt:variant>
        <vt:i4>3</vt:i4>
      </vt:variant>
      <vt:variant>
        <vt:lpstr>Títulos de diapositiva</vt:lpstr>
      </vt:variant>
      <vt:variant>
        <vt:i4>52</vt:i4>
      </vt:variant>
    </vt:vector>
  </HeadingPairs>
  <TitlesOfParts>
    <vt:vector size="55" baseType="lpstr">
      <vt:lpstr>Cover and End Slide Master</vt:lpstr>
      <vt:lpstr>Contents Slide Master</vt:lpstr>
      <vt:lpstr>Section Break Slide Master</vt:lpstr>
      <vt:lpstr>Diapositiva 1</vt:lpstr>
      <vt:lpstr>Diapositiva 2</vt:lpstr>
      <vt:lpstr>Diapositiva 3</vt:lpstr>
      <vt:lpstr>Introducción a la Materia</vt:lpstr>
      <vt:lpstr>Diapositiva 5</vt:lpstr>
      <vt:lpstr>Diapositiva 6</vt:lpstr>
      <vt:lpstr>Diapositiva 7</vt:lpstr>
      <vt:lpstr>Diapositiva 8</vt:lpstr>
      <vt:lpstr>Diapositiva 9</vt:lpstr>
      <vt:lpstr>Diapositiva 10</vt:lpstr>
      <vt:lpstr>Diapositiva 11</vt:lpstr>
      <vt:lpstr>Diapositiva 12</vt:lpstr>
      <vt:lpstr>La arquitectura de Von Neumann</vt:lpstr>
      <vt:lpstr>Modelo de Computadoras</vt:lpstr>
      <vt:lpstr>Computadoras</vt:lpstr>
      <vt:lpstr>Diapositiva 16</vt:lpstr>
      <vt:lpstr>Diapositiva 17</vt:lpstr>
      <vt:lpstr>Diapositiva 18</vt:lpstr>
      <vt:lpstr>Lenguajes de Programación de Bajo Nivel</vt:lpstr>
      <vt:lpstr>Lenguaje máquina  y Lenguajeensamblador</vt:lpstr>
      <vt:lpstr>Programación de computadoras</vt:lpstr>
      <vt:lpstr>Lenguaje ensamblador</vt:lpstr>
      <vt:lpstr>Lenguajes de Programación de Alto Nivel</vt:lpstr>
      <vt:lpstr>Lenguajes de programación de alto nivel</vt:lpstr>
      <vt:lpstr>Los lenguajes de programación de alto nivel</vt:lpstr>
      <vt:lpstr>Diapositiva 26</vt:lpstr>
      <vt:lpstr>Diapositiva 27</vt:lpstr>
      <vt:lpstr>Diapositiva 28</vt:lpstr>
      <vt:lpstr>Diapositiva 29</vt:lpstr>
      <vt:lpstr> C++ Compiler</vt:lpstr>
      <vt:lpstr>Diapositiva 31</vt:lpstr>
      <vt:lpstr>Diapositiva 32</vt:lpstr>
      <vt:lpstr>Diapositiva 33</vt:lpstr>
      <vt:lpstr>Diapositiva 34</vt:lpstr>
      <vt:lpstr>Diapositiva 35</vt:lpstr>
      <vt:lpstr>Diapositiva 36</vt:lpstr>
      <vt:lpstr>Diapositiva 37</vt:lpstr>
      <vt:lpstr>Diapositiva 38</vt:lpstr>
      <vt:lpstr>Diapositiva 39</vt:lpstr>
      <vt:lpstr>Diapositiva 40</vt:lpstr>
      <vt:lpstr>Diapositiva 41</vt:lpstr>
      <vt:lpstr>Diapositiva 42</vt:lpstr>
      <vt:lpstr>Diapositiva 43</vt:lpstr>
      <vt:lpstr>Diapositiva 44</vt:lpstr>
      <vt:lpstr>Diapositiva 45</vt:lpstr>
      <vt:lpstr>Diapositiva 46</vt:lpstr>
      <vt:lpstr>Diapositiva 47</vt:lpstr>
      <vt:lpstr>Diapositiva 48</vt:lpstr>
      <vt:lpstr>Diapositiva 49</vt:lpstr>
      <vt:lpstr>Diapositiva 50</vt:lpstr>
      <vt:lpstr>Diapositiva 51</vt:lpstr>
      <vt:lpstr>Diapositiva 52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Administrador</cp:lastModifiedBy>
  <cp:revision>216</cp:revision>
  <dcterms:created xsi:type="dcterms:W3CDTF">2019-01-14T06:35:35Z</dcterms:created>
  <dcterms:modified xsi:type="dcterms:W3CDTF">2021-04-28T12:13:07Z</dcterms:modified>
</cp:coreProperties>
</file>